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theme/themeOverride8.xml" ContentType="application/vnd.openxmlformats-officedocument.themeOverride+xml"/>
  <Override PartName="/ppt/notesSlides/notesSlide20.xml" ContentType="application/vnd.openxmlformats-officedocument.presentationml.notesSlide+xml"/>
  <Override PartName="/ppt/theme/themeOverride9.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0.xml" ContentType="application/vnd.openxmlformats-officedocument.themeOverr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2.xml" ContentType="application/vnd.openxmlformats-officedocument.themeOverride+xml"/>
  <Override PartName="/ppt/notesSlides/notesSlide30.xml" ContentType="application/vnd.openxmlformats-officedocument.presentationml.notesSlide+xml"/>
  <Override PartName="/ppt/theme/themeOverride1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4.xml" ContentType="application/vnd.openxmlformats-officedocument.themeOverride+xml"/>
  <Override PartName="/ppt/notesSlides/notesSlide33.xml" ContentType="application/vnd.openxmlformats-officedocument.presentationml.notesSlide+xml"/>
  <Override PartName="/ppt/theme/themeOverride15.xml" ContentType="application/vnd.openxmlformats-officedocument.themeOverride+xml"/>
  <Override PartName="/ppt/notesSlides/notesSlide34.xml" ContentType="application/vnd.openxmlformats-officedocument.presentationml.notesSlide+xml"/>
  <Override PartName="/ppt/theme/themeOverride16.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7.xml" ContentType="application/vnd.openxmlformats-officedocument.themeOverride+xml"/>
  <Override PartName="/ppt/notesSlides/notesSlide37.xml" ContentType="application/vnd.openxmlformats-officedocument.presentationml.notesSlide+xml"/>
  <Override PartName="/ppt/theme/themeOverride18.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9.xml" ContentType="application/vnd.openxmlformats-officedocument.themeOverride+xml"/>
  <Override PartName="/ppt/notesSlides/notesSlide42.xml" ContentType="application/vnd.openxmlformats-officedocument.presentationml.notesSlide+xml"/>
  <Override PartName="/ppt/theme/themeOverride20.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21.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22.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23.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7" r:id="rId2"/>
    <p:sldMasterId id="2147483679" r:id="rId3"/>
    <p:sldMasterId id="2147483681" r:id="rId4"/>
    <p:sldMasterId id="2147483683" r:id="rId5"/>
    <p:sldMasterId id="2147483684" r:id="rId6"/>
    <p:sldMasterId id="2147483690" r:id="rId7"/>
    <p:sldMasterId id="2147483692" r:id="rId8"/>
    <p:sldMasterId id="2147483694" r:id="rId9"/>
    <p:sldMasterId id="2147483700" r:id="rId10"/>
    <p:sldMasterId id="2147483704" r:id="rId11"/>
    <p:sldMasterId id="2147483706" r:id="rId12"/>
    <p:sldMasterId id="2147483708" r:id="rId13"/>
    <p:sldMasterId id="2147483710" r:id="rId14"/>
    <p:sldMasterId id="2147483712" r:id="rId15"/>
  </p:sldMasterIdLst>
  <p:notesMasterIdLst>
    <p:notesMasterId r:id="rId7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CC"/>
    <a:srgbClr val="FFF8F7"/>
    <a:srgbClr val="FE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61" autoAdjust="0"/>
  </p:normalViewPr>
  <p:slideViewPr>
    <p:cSldViewPr>
      <p:cViewPr varScale="1">
        <p:scale>
          <a:sx n="154" d="100"/>
          <a:sy n="154" d="100"/>
        </p:scale>
        <p:origin x="200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4EE51-09BD-4607-B7FC-C3EB6669E5A4}" type="doc">
      <dgm:prSet loTypeId="urn:microsoft.com/office/officeart/2005/8/layout/target1" loCatId="relationship" qsTypeId="urn:microsoft.com/office/officeart/2005/8/quickstyle/simple1" qsCatId="simple" csTypeId="urn:microsoft.com/office/officeart/2005/8/colors/accent1_2" csCatId="accent1"/>
      <dgm:spPr/>
    </dgm:pt>
    <dgm:pt modelId="{FAB396DA-266A-4CD6-9DEB-1FAB7C7366BD}">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Verdana" panose="020B0604030504040204" pitchFamily="34" charset="0"/>
            </a:rPr>
            <a:t>DECLINING AGRICULTURE</a:t>
          </a:r>
        </a:p>
      </dgm:t>
    </dgm:pt>
    <dgm:pt modelId="{5682300B-5BAF-4548-804D-3602F1BB1842}" type="parTrans" cxnId="{602BEE27-43C0-425A-A6C9-85C5D6339614}">
      <dgm:prSet/>
      <dgm:spPr/>
    </dgm:pt>
    <dgm:pt modelId="{8C9AA849-C67A-49D3-BF21-A027CC3B607D}" type="sibTrans" cxnId="{602BEE27-43C0-425A-A6C9-85C5D6339614}">
      <dgm:prSet/>
      <dgm:spPr/>
    </dgm:pt>
    <dgm:pt modelId="{DA26A5D5-A0FA-49F7-BE2C-C6EE24DDFAB0}">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Verdana" panose="020B0604030504040204" pitchFamily="34" charset="0"/>
            </a:rPr>
            <a:t>INFLATION</a:t>
          </a:r>
        </a:p>
      </dgm:t>
    </dgm:pt>
    <dgm:pt modelId="{6DF0F1E1-4C55-41D2-865D-E532C2BB5B60}" type="parTrans" cxnId="{52FCC1C9-2970-40A3-B191-3E855B00D218}">
      <dgm:prSet/>
      <dgm:spPr/>
    </dgm:pt>
    <dgm:pt modelId="{5F782474-01A9-4D9E-9924-B90B940F8BF9}" type="sibTrans" cxnId="{52FCC1C9-2970-40A3-B191-3E855B00D218}">
      <dgm:prSet/>
      <dgm:spPr/>
    </dgm:pt>
    <dgm:pt modelId="{4786C73B-F781-41AA-B18C-899991D26DAC}">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Verdana" panose="020B0604030504040204" pitchFamily="34" charset="0"/>
            </a:rPr>
            <a:t>HEAVY TAXES</a:t>
          </a:r>
        </a:p>
      </dgm:t>
    </dgm:pt>
    <dgm:pt modelId="{E5CF740B-EFCD-4873-8C05-7BAFC5D538FB}" type="parTrans" cxnId="{30D5D92B-B515-420C-80C9-8C8F99BAFBF3}">
      <dgm:prSet/>
      <dgm:spPr/>
    </dgm:pt>
    <dgm:pt modelId="{69F74353-7EEF-4277-A675-35399B3F8462}" type="sibTrans" cxnId="{30D5D92B-B515-420C-80C9-8C8F99BAFBF3}">
      <dgm:prSet/>
      <dgm:spPr/>
    </dgm:pt>
    <dgm:pt modelId="{DD8B6B75-7002-4151-A3C1-84BD2813D7B5}">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Verdana" panose="020B0604030504040204" pitchFamily="34" charset="0"/>
            </a:rPr>
            <a:t>STARVING PEOPLE</a:t>
          </a:r>
        </a:p>
      </dgm:t>
    </dgm:pt>
    <dgm:pt modelId="{AAF0DF8A-89FB-466F-B6D7-7B0D2F6B17C1}" type="parTrans" cxnId="{08F6C72E-D8B3-4091-AE8F-8EBC9D17F82B}">
      <dgm:prSet/>
      <dgm:spPr/>
    </dgm:pt>
    <dgm:pt modelId="{BFEA6C9F-26C0-4DC6-ADEB-5452AE61DFF1}" type="sibTrans" cxnId="{08F6C72E-D8B3-4091-AE8F-8EBC9D17F82B}">
      <dgm:prSet/>
      <dgm:spPr/>
    </dgm:pt>
    <dgm:pt modelId="{A2C5B81F-62D0-43D7-9C97-B2FF971E5E5F}" type="pres">
      <dgm:prSet presAssocID="{7784EE51-09BD-4607-B7FC-C3EB6669E5A4}" presName="composite" presStyleCnt="0">
        <dgm:presLayoutVars>
          <dgm:chMax val="5"/>
          <dgm:dir/>
          <dgm:resizeHandles val="exact"/>
        </dgm:presLayoutVars>
      </dgm:prSet>
      <dgm:spPr/>
    </dgm:pt>
    <dgm:pt modelId="{3CD796A2-2E57-4DFA-A6BA-8C3C0BD7CC96}" type="pres">
      <dgm:prSet presAssocID="{FAB396DA-266A-4CD6-9DEB-1FAB7C7366BD}" presName="circle1" presStyleLbl="lnNode1" presStyleIdx="0" presStyleCnt="4"/>
      <dgm:spPr/>
    </dgm:pt>
    <dgm:pt modelId="{26100397-516D-46D7-8747-E148D36F4BB6}" type="pres">
      <dgm:prSet presAssocID="{FAB396DA-266A-4CD6-9DEB-1FAB7C7366BD}" presName="text1" presStyleLbl="revTx" presStyleIdx="0" presStyleCnt="4">
        <dgm:presLayoutVars>
          <dgm:bulletEnabled val="1"/>
        </dgm:presLayoutVars>
      </dgm:prSet>
      <dgm:spPr/>
    </dgm:pt>
    <dgm:pt modelId="{151A2433-8804-43A2-BE96-0BB673F9116C}" type="pres">
      <dgm:prSet presAssocID="{FAB396DA-266A-4CD6-9DEB-1FAB7C7366BD}" presName="line1" presStyleLbl="callout" presStyleIdx="0" presStyleCnt="8"/>
      <dgm:spPr/>
    </dgm:pt>
    <dgm:pt modelId="{091EB7B2-73CF-4F7D-97DC-0733407B08FF}" type="pres">
      <dgm:prSet presAssocID="{FAB396DA-266A-4CD6-9DEB-1FAB7C7366BD}" presName="d1" presStyleLbl="callout" presStyleIdx="1" presStyleCnt="8"/>
      <dgm:spPr/>
    </dgm:pt>
    <dgm:pt modelId="{7AF6F307-8BE2-4BF9-84EE-E9146F556B3F}" type="pres">
      <dgm:prSet presAssocID="{DA26A5D5-A0FA-49F7-BE2C-C6EE24DDFAB0}" presName="circle2" presStyleLbl="lnNode1" presStyleIdx="1" presStyleCnt="4"/>
      <dgm:spPr/>
    </dgm:pt>
    <dgm:pt modelId="{52BBC545-4863-4CD1-84D5-10EF68C40EAC}" type="pres">
      <dgm:prSet presAssocID="{DA26A5D5-A0FA-49F7-BE2C-C6EE24DDFAB0}" presName="text2" presStyleLbl="revTx" presStyleIdx="1" presStyleCnt="4">
        <dgm:presLayoutVars>
          <dgm:bulletEnabled val="1"/>
        </dgm:presLayoutVars>
      </dgm:prSet>
      <dgm:spPr/>
    </dgm:pt>
    <dgm:pt modelId="{F1B40090-86E1-4D02-972B-C456A14A91A0}" type="pres">
      <dgm:prSet presAssocID="{DA26A5D5-A0FA-49F7-BE2C-C6EE24DDFAB0}" presName="line2" presStyleLbl="callout" presStyleIdx="2" presStyleCnt="8"/>
      <dgm:spPr/>
    </dgm:pt>
    <dgm:pt modelId="{A81F6156-62C1-4957-A9EA-3D6049440A6D}" type="pres">
      <dgm:prSet presAssocID="{DA26A5D5-A0FA-49F7-BE2C-C6EE24DDFAB0}" presName="d2" presStyleLbl="callout" presStyleIdx="3" presStyleCnt="8"/>
      <dgm:spPr/>
    </dgm:pt>
    <dgm:pt modelId="{B79173C2-7AEE-4502-AFF2-CDE93A75B64B}" type="pres">
      <dgm:prSet presAssocID="{4786C73B-F781-41AA-B18C-899991D26DAC}" presName="circle3" presStyleLbl="lnNode1" presStyleIdx="2" presStyleCnt="4"/>
      <dgm:spPr/>
    </dgm:pt>
    <dgm:pt modelId="{BF55983C-943A-4FC9-B925-8E9E29FE266A}" type="pres">
      <dgm:prSet presAssocID="{4786C73B-F781-41AA-B18C-899991D26DAC}" presName="text3" presStyleLbl="revTx" presStyleIdx="2" presStyleCnt="4">
        <dgm:presLayoutVars>
          <dgm:bulletEnabled val="1"/>
        </dgm:presLayoutVars>
      </dgm:prSet>
      <dgm:spPr/>
    </dgm:pt>
    <dgm:pt modelId="{0AB7300A-EEEA-453C-95AF-486749EF2152}" type="pres">
      <dgm:prSet presAssocID="{4786C73B-F781-41AA-B18C-899991D26DAC}" presName="line3" presStyleLbl="callout" presStyleIdx="4" presStyleCnt="8"/>
      <dgm:spPr/>
    </dgm:pt>
    <dgm:pt modelId="{156A4E8B-AFD6-4589-8300-A896A13E7F0A}" type="pres">
      <dgm:prSet presAssocID="{4786C73B-F781-41AA-B18C-899991D26DAC}" presName="d3" presStyleLbl="callout" presStyleIdx="5" presStyleCnt="8"/>
      <dgm:spPr/>
    </dgm:pt>
    <dgm:pt modelId="{754EC5B1-418B-4EB9-A978-11B4143E18CD}" type="pres">
      <dgm:prSet presAssocID="{DD8B6B75-7002-4151-A3C1-84BD2813D7B5}" presName="circle4" presStyleLbl="lnNode1" presStyleIdx="3" presStyleCnt="4"/>
      <dgm:spPr/>
    </dgm:pt>
    <dgm:pt modelId="{AE633D6C-3366-411C-B42C-E669332DB5ED}" type="pres">
      <dgm:prSet presAssocID="{DD8B6B75-7002-4151-A3C1-84BD2813D7B5}" presName="text4" presStyleLbl="revTx" presStyleIdx="3" presStyleCnt="4">
        <dgm:presLayoutVars>
          <dgm:bulletEnabled val="1"/>
        </dgm:presLayoutVars>
      </dgm:prSet>
      <dgm:spPr/>
    </dgm:pt>
    <dgm:pt modelId="{D48076E4-404A-4E92-BE9D-D878F40F7198}" type="pres">
      <dgm:prSet presAssocID="{DD8B6B75-7002-4151-A3C1-84BD2813D7B5}" presName="line4" presStyleLbl="callout" presStyleIdx="6" presStyleCnt="8"/>
      <dgm:spPr/>
    </dgm:pt>
    <dgm:pt modelId="{3F82CBC3-FF4B-4545-A1C0-5713CA0B86E0}" type="pres">
      <dgm:prSet presAssocID="{DD8B6B75-7002-4151-A3C1-84BD2813D7B5}" presName="d4" presStyleLbl="callout" presStyleIdx="7" presStyleCnt="8"/>
      <dgm:spPr/>
    </dgm:pt>
  </dgm:ptLst>
  <dgm:cxnLst>
    <dgm:cxn modelId="{B4E42822-45E5-49E7-8F19-A7F135122D93}" type="presOf" srcId="{FAB396DA-266A-4CD6-9DEB-1FAB7C7366BD}" destId="{26100397-516D-46D7-8747-E148D36F4BB6}" srcOrd="0" destOrd="0" presId="urn:microsoft.com/office/officeart/2005/8/layout/target1"/>
    <dgm:cxn modelId="{602BEE27-43C0-425A-A6C9-85C5D6339614}" srcId="{7784EE51-09BD-4607-B7FC-C3EB6669E5A4}" destId="{FAB396DA-266A-4CD6-9DEB-1FAB7C7366BD}" srcOrd="0" destOrd="0" parTransId="{5682300B-5BAF-4548-804D-3602F1BB1842}" sibTransId="{8C9AA849-C67A-49D3-BF21-A027CC3B607D}"/>
    <dgm:cxn modelId="{30D5D92B-B515-420C-80C9-8C8F99BAFBF3}" srcId="{7784EE51-09BD-4607-B7FC-C3EB6669E5A4}" destId="{4786C73B-F781-41AA-B18C-899991D26DAC}" srcOrd="2" destOrd="0" parTransId="{E5CF740B-EFCD-4873-8C05-7BAFC5D538FB}" sibTransId="{69F74353-7EEF-4277-A675-35399B3F8462}"/>
    <dgm:cxn modelId="{08F6C72E-D8B3-4091-AE8F-8EBC9D17F82B}" srcId="{7784EE51-09BD-4607-B7FC-C3EB6669E5A4}" destId="{DD8B6B75-7002-4151-A3C1-84BD2813D7B5}" srcOrd="3" destOrd="0" parTransId="{AAF0DF8A-89FB-466F-B6D7-7B0D2F6B17C1}" sibTransId="{BFEA6C9F-26C0-4DC6-ADEB-5452AE61DFF1}"/>
    <dgm:cxn modelId="{2A7AEB60-6894-42C8-8FE2-AE50628ADCB3}" type="presOf" srcId="{4786C73B-F781-41AA-B18C-899991D26DAC}" destId="{BF55983C-943A-4FC9-B925-8E9E29FE266A}" srcOrd="0" destOrd="0" presId="urn:microsoft.com/office/officeart/2005/8/layout/target1"/>
    <dgm:cxn modelId="{C492479F-987D-42BB-9C6E-AB67B4B9F464}" type="presOf" srcId="{DA26A5D5-A0FA-49F7-BE2C-C6EE24DDFAB0}" destId="{52BBC545-4863-4CD1-84D5-10EF68C40EAC}" srcOrd="0" destOrd="0" presId="urn:microsoft.com/office/officeart/2005/8/layout/target1"/>
    <dgm:cxn modelId="{52FCC1C9-2970-40A3-B191-3E855B00D218}" srcId="{7784EE51-09BD-4607-B7FC-C3EB6669E5A4}" destId="{DA26A5D5-A0FA-49F7-BE2C-C6EE24DDFAB0}" srcOrd="1" destOrd="0" parTransId="{6DF0F1E1-4C55-41D2-865D-E532C2BB5B60}" sibTransId="{5F782474-01A9-4D9E-9924-B90B940F8BF9}"/>
    <dgm:cxn modelId="{D2B854EB-9521-4523-8DA7-23A875124722}" type="presOf" srcId="{7784EE51-09BD-4607-B7FC-C3EB6669E5A4}" destId="{A2C5B81F-62D0-43D7-9C97-B2FF971E5E5F}" srcOrd="0" destOrd="0" presId="urn:microsoft.com/office/officeart/2005/8/layout/target1"/>
    <dgm:cxn modelId="{4B20DCF1-8CA1-4FC7-B785-959673867113}" type="presOf" srcId="{DD8B6B75-7002-4151-A3C1-84BD2813D7B5}" destId="{AE633D6C-3366-411C-B42C-E669332DB5ED}" srcOrd="0" destOrd="0" presId="urn:microsoft.com/office/officeart/2005/8/layout/target1"/>
    <dgm:cxn modelId="{F315B3EE-2592-4112-AB9A-539D578285AB}" type="presParOf" srcId="{A2C5B81F-62D0-43D7-9C97-B2FF971E5E5F}" destId="{3CD796A2-2E57-4DFA-A6BA-8C3C0BD7CC96}" srcOrd="0" destOrd="0" presId="urn:microsoft.com/office/officeart/2005/8/layout/target1"/>
    <dgm:cxn modelId="{A3AC3B77-1FDE-4C2E-B0AB-40AEEEA479B1}" type="presParOf" srcId="{A2C5B81F-62D0-43D7-9C97-B2FF971E5E5F}" destId="{26100397-516D-46D7-8747-E148D36F4BB6}" srcOrd="1" destOrd="0" presId="urn:microsoft.com/office/officeart/2005/8/layout/target1"/>
    <dgm:cxn modelId="{AE8586C5-BCEF-4C20-A132-3B3F4D7A6A92}" type="presParOf" srcId="{A2C5B81F-62D0-43D7-9C97-B2FF971E5E5F}" destId="{151A2433-8804-43A2-BE96-0BB673F9116C}" srcOrd="2" destOrd="0" presId="urn:microsoft.com/office/officeart/2005/8/layout/target1"/>
    <dgm:cxn modelId="{BF16185F-E238-4450-A182-D370610E9C97}" type="presParOf" srcId="{A2C5B81F-62D0-43D7-9C97-B2FF971E5E5F}" destId="{091EB7B2-73CF-4F7D-97DC-0733407B08FF}" srcOrd="3" destOrd="0" presId="urn:microsoft.com/office/officeart/2005/8/layout/target1"/>
    <dgm:cxn modelId="{33ECFB7D-6710-426C-BDAE-6948AF66B167}" type="presParOf" srcId="{A2C5B81F-62D0-43D7-9C97-B2FF971E5E5F}" destId="{7AF6F307-8BE2-4BF9-84EE-E9146F556B3F}" srcOrd="4" destOrd="0" presId="urn:microsoft.com/office/officeart/2005/8/layout/target1"/>
    <dgm:cxn modelId="{CD8E71DC-5736-4688-8F2A-3E37AAB89E21}" type="presParOf" srcId="{A2C5B81F-62D0-43D7-9C97-B2FF971E5E5F}" destId="{52BBC545-4863-4CD1-84D5-10EF68C40EAC}" srcOrd="5" destOrd="0" presId="urn:microsoft.com/office/officeart/2005/8/layout/target1"/>
    <dgm:cxn modelId="{9AEA9FAA-B20D-4B5E-BB9D-4EF78DBEB055}" type="presParOf" srcId="{A2C5B81F-62D0-43D7-9C97-B2FF971E5E5F}" destId="{F1B40090-86E1-4D02-972B-C456A14A91A0}" srcOrd="6" destOrd="0" presId="urn:microsoft.com/office/officeart/2005/8/layout/target1"/>
    <dgm:cxn modelId="{564F3473-B634-4F20-B022-E4A35ABE038A}" type="presParOf" srcId="{A2C5B81F-62D0-43D7-9C97-B2FF971E5E5F}" destId="{A81F6156-62C1-4957-A9EA-3D6049440A6D}" srcOrd="7" destOrd="0" presId="urn:microsoft.com/office/officeart/2005/8/layout/target1"/>
    <dgm:cxn modelId="{FC9F826F-B7F5-46F3-9C3B-FE5495CBAA94}" type="presParOf" srcId="{A2C5B81F-62D0-43D7-9C97-B2FF971E5E5F}" destId="{B79173C2-7AEE-4502-AFF2-CDE93A75B64B}" srcOrd="8" destOrd="0" presId="urn:microsoft.com/office/officeart/2005/8/layout/target1"/>
    <dgm:cxn modelId="{493ECDD0-4715-4549-887F-6EAD901E531F}" type="presParOf" srcId="{A2C5B81F-62D0-43D7-9C97-B2FF971E5E5F}" destId="{BF55983C-943A-4FC9-B925-8E9E29FE266A}" srcOrd="9" destOrd="0" presId="urn:microsoft.com/office/officeart/2005/8/layout/target1"/>
    <dgm:cxn modelId="{A2EB768E-A4D3-4B4E-A21B-F96377DB3CC8}" type="presParOf" srcId="{A2C5B81F-62D0-43D7-9C97-B2FF971E5E5F}" destId="{0AB7300A-EEEA-453C-95AF-486749EF2152}" srcOrd="10" destOrd="0" presId="urn:microsoft.com/office/officeart/2005/8/layout/target1"/>
    <dgm:cxn modelId="{BDF9A252-CBA7-46AF-B7D8-5FB9A529A367}" type="presParOf" srcId="{A2C5B81F-62D0-43D7-9C97-B2FF971E5E5F}" destId="{156A4E8B-AFD6-4589-8300-A896A13E7F0A}" srcOrd="11" destOrd="0" presId="urn:microsoft.com/office/officeart/2005/8/layout/target1"/>
    <dgm:cxn modelId="{095453A6-F497-4F8A-A287-E3A2A2943354}" type="presParOf" srcId="{A2C5B81F-62D0-43D7-9C97-B2FF971E5E5F}" destId="{754EC5B1-418B-4EB9-A978-11B4143E18CD}" srcOrd="12" destOrd="0" presId="urn:microsoft.com/office/officeart/2005/8/layout/target1"/>
    <dgm:cxn modelId="{1B93A0BD-1001-4DFD-9353-4326B210680F}" type="presParOf" srcId="{A2C5B81F-62D0-43D7-9C97-B2FF971E5E5F}" destId="{AE633D6C-3366-411C-B42C-E669332DB5ED}" srcOrd="13" destOrd="0" presId="urn:microsoft.com/office/officeart/2005/8/layout/target1"/>
    <dgm:cxn modelId="{8AAB0374-0511-4A65-9450-1B43E8B99738}" type="presParOf" srcId="{A2C5B81F-62D0-43D7-9C97-B2FF971E5E5F}" destId="{D48076E4-404A-4E92-BE9D-D878F40F7198}" srcOrd="14" destOrd="0" presId="urn:microsoft.com/office/officeart/2005/8/layout/target1"/>
    <dgm:cxn modelId="{57CA3D77-009B-42AB-B2F1-029262A23547}" type="presParOf" srcId="{A2C5B81F-62D0-43D7-9C97-B2FF971E5E5F}" destId="{3F82CBC3-FF4B-4545-A1C0-5713CA0B86E0}" srcOrd="15"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EC5B1-418B-4EB9-A978-11B4143E18CD}">
      <dsp:nvSpPr>
        <dsp:cNvPr id="0" name=""/>
        <dsp:cNvSpPr/>
      </dsp:nvSpPr>
      <dsp:spPr>
        <a:xfrm>
          <a:off x="1304924" y="1123950"/>
          <a:ext cx="3371850" cy="3371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173C2-7AEE-4502-AFF2-CDE93A75B64B}">
      <dsp:nvSpPr>
        <dsp:cNvPr id="0" name=""/>
        <dsp:cNvSpPr/>
      </dsp:nvSpPr>
      <dsp:spPr>
        <a:xfrm>
          <a:off x="1786818" y="1605843"/>
          <a:ext cx="2408062" cy="2408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6F307-8BE2-4BF9-84EE-E9146F556B3F}">
      <dsp:nvSpPr>
        <dsp:cNvPr id="0" name=""/>
        <dsp:cNvSpPr/>
      </dsp:nvSpPr>
      <dsp:spPr>
        <a:xfrm>
          <a:off x="2268431" y="2087456"/>
          <a:ext cx="1444837" cy="1444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796A2-2E57-4DFA-A6BA-8C3C0BD7CC96}">
      <dsp:nvSpPr>
        <dsp:cNvPr id="0" name=""/>
        <dsp:cNvSpPr/>
      </dsp:nvSpPr>
      <dsp:spPr>
        <a:xfrm>
          <a:off x="2750043" y="2569068"/>
          <a:ext cx="481612" cy="4816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00397-516D-46D7-8747-E148D36F4BB6}">
      <dsp:nvSpPr>
        <dsp:cNvPr id="0" name=""/>
        <dsp:cNvSpPr/>
      </dsp:nvSpPr>
      <dsp:spPr>
        <a:xfrm>
          <a:off x="5238749" y="0"/>
          <a:ext cx="1685925" cy="80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kern="1200" cap="none" normalizeH="0" baseline="0">
              <a:ln>
                <a:noFill/>
              </a:ln>
              <a:solidFill>
                <a:schemeClr val="tx1"/>
              </a:solidFill>
              <a:effectLst/>
              <a:latin typeface="Verdana" panose="020B0604030504040204" pitchFamily="34" charset="0"/>
            </a:rPr>
            <a:t>DECLINING AGRICULTURE</a:t>
          </a:r>
        </a:p>
      </dsp:txBody>
      <dsp:txXfrm>
        <a:off x="5238749" y="0"/>
        <a:ext cx="1685925" cy="806434"/>
      </dsp:txXfrm>
    </dsp:sp>
    <dsp:sp modelId="{151A2433-8804-43A2-BE96-0BB673F9116C}">
      <dsp:nvSpPr>
        <dsp:cNvPr id="0" name=""/>
        <dsp:cNvSpPr/>
      </dsp:nvSpPr>
      <dsp:spPr>
        <a:xfrm>
          <a:off x="4817268" y="403217"/>
          <a:ext cx="421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EB7B2-73CF-4F7D-97DC-0733407B08FF}">
      <dsp:nvSpPr>
        <dsp:cNvPr id="0" name=""/>
        <dsp:cNvSpPr/>
      </dsp:nvSpPr>
      <dsp:spPr>
        <a:xfrm rot="5400000">
          <a:off x="2698623" y="668750"/>
          <a:ext cx="2382774" cy="185451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BBC545-4863-4CD1-84D5-10EF68C40EAC}">
      <dsp:nvSpPr>
        <dsp:cNvPr id="0" name=""/>
        <dsp:cNvSpPr/>
      </dsp:nvSpPr>
      <dsp:spPr>
        <a:xfrm>
          <a:off x="5238749" y="806434"/>
          <a:ext cx="1685925" cy="80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kern="1200" cap="none" normalizeH="0" baseline="0">
              <a:ln>
                <a:noFill/>
              </a:ln>
              <a:solidFill>
                <a:schemeClr val="tx1"/>
              </a:solidFill>
              <a:effectLst/>
              <a:latin typeface="Verdana" panose="020B0604030504040204" pitchFamily="34" charset="0"/>
            </a:rPr>
            <a:t>INFLATION</a:t>
          </a:r>
        </a:p>
      </dsp:txBody>
      <dsp:txXfrm>
        <a:off x="5238749" y="806434"/>
        <a:ext cx="1685925" cy="806434"/>
      </dsp:txXfrm>
    </dsp:sp>
    <dsp:sp modelId="{F1B40090-86E1-4D02-972B-C456A14A91A0}">
      <dsp:nvSpPr>
        <dsp:cNvPr id="0" name=""/>
        <dsp:cNvSpPr/>
      </dsp:nvSpPr>
      <dsp:spPr>
        <a:xfrm>
          <a:off x="4817268" y="1209651"/>
          <a:ext cx="421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1F6156-62C1-4957-A9EA-3D6049440A6D}">
      <dsp:nvSpPr>
        <dsp:cNvPr id="0" name=""/>
        <dsp:cNvSpPr/>
      </dsp:nvSpPr>
      <dsp:spPr>
        <a:xfrm rot="5400000">
          <a:off x="3111112" y="1461977"/>
          <a:ext cx="1956796" cy="145270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5983C-943A-4FC9-B925-8E9E29FE266A}">
      <dsp:nvSpPr>
        <dsp:cNvPr id="0" name=""/>
        <dsp:cNvSpPr/>
      </dsp:nvSpPr>
      <dsp:spPr>
        <a:xfrm>
          <a:off x="5238749" y="1612868"/>
          <a:ext cx="1685925" cy="80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kern="1200" cap="none" normalizeH="0" baseline="0">
              <a:ln>
                <a:noFill/>
              </a:ln>
              <a:solidFill>
                <a:schemeClr val="tx1"/>
              </a:solidFill>
              <a:effectLst/>
              <a:latin typeface="Verdana" panose="020B0604030504040204" pitchFamily="34" charset="0"/>
            </a:rPr>
            <a:t>HEAVY TAXES</a:t>
          </a:r>
        </a:p>
      </dsp:txBody>
      <dsp:txXfrm>
        <a:off x="5238749" y="1612868"/>
        <a:ext cx="1685925" cy="806434"/>
      </dsp:txXfrm>
    </dsp:sp>
    <dsp:sp modelId="{0AB7300A-EEEA-453C-95AF-486749EF2152}">
      <dsp:nvSpPr>
        <dsp:cNvPr id="0" name=""/>
        <dsp:cNvSpPr/>
      </dsp:nvSpPr>
      <dsp:spPr>
        <a:xfrm>
          <a:off x="4817268" y="2016085"/>
          <a:ext cx="421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6A4E8B-AFD6-4589-8300-A896A13E7F0A}">
      <dsp:nvSpPr>
        <dsp:cNvPr id="0" name=""/>
        <dsp:cNvSpPr/>
      </dsp:nvSpPr>
      <dsp:spPr>
        <a:xfrm rot="5400000">
          <a:off x="3510395" y="2201256"/>
          <a:ext cx="1492605" cy="112114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33D6C-3366-411C-B42C-E669332DB5ED}">
      <dsp:nvSpPr>
        <dsp:cNvPr id="0" name=""/>
        <dsp:cNvSpPr/>
      </dsp:nvSpPr>
      <dsp:spPr>
        <a:xfrm>
          <a:off x="5238749" y="2419302"/>
          <a:ext cx="1685925" cy="80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kern="1200" cap="none" normalizeH="0" baseline="0">
              <a:ln>
                <a:noFill/>
              </a:ln>
              <a:solidFill>
                <a:schemeClr val="tx1"/>
              </a:solidFill>
              <a:effectLst/>
              <a:latin typeface="Verdana" panose="020B0604030504040204" pitchFamily="34" charset="0"/>
            </a:rPr>
            <a:t>STARVING PEOPLE</a:t>
          </a:r>
        </a:p>
      </dsp:txBody>
      <dsp:txXfrm>
        <a:off x="5238749" y="2419302"/>
        <a:ext cx="1685925" cy="806434"/>
      </dsp:txXfrm>
    </dsp:sp>
    <dsp:sp modelId="{D48076E4-404A-4E92-BE9D-D878F40F7198}">
      <dsp:nvSpPr>
        <dsp:cNvPr id="0" name=""/>
        <dsp:cNvSpPr/>
      </dsp:nvSpPr>
      <dsp:spPr>
        <a:xfrm>
          <a:off x="4817268" y="2822519"/>
          <a:ext cx="421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2CBC3-FF4B-4545-A1C0-5713CA0B86E0}">
      <dsp:nvSpPr>
        <dsp:cNvPr id="0" name=""/>
        <dsp:cNvSpPr/>
      </dsp:nvSpPr>
      <dsp:spPr>
        <a:xfrm rot="5400000">
          <a:off x="3910634" y="2943456"/>
          <a:ext cx="1025941" cy="78339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51673EFE-6640-9430-0933-D9F137F780D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272387" name="Rectangle 3">
            <a:extLst>
              <a:ext uri="{FF2B5EF4-FFF2-40B4-BE49-F238E27FC236}">
                <a16:creationId xmlns:a16="http://schemas.microsoft.com/office/drawing/2014/main" id="{033A613A-E56F-C97B-300B-3E078996F5F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GB" altLang="en-US"/>
          </a:p>
        </p:txBody>
      </p:sp>
      <p:sp>
        <p:nvSpPr>
          <p:cNvPr id="272388" name="Rectangle 4">
            <a:extLst>
              <a:ext uri="{FF2B5EF4-FFF2-40B4-BE49-F238E27FC236}">
                <a16:creationId xmlns:a16="http://schemas.microsoft.com/office/drawing/2014/main" id="{0E4492EC-430A-2FFF-6A11-121A506ADBD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2389" name="Rectangle 5">
            <a:extLst>
              <a:ext uri="{FF2B5EF4-FFF2-40B4-BE49-F238E27FC236}">
                <a16:creationId xmlns:a16="http://schemas.microsoft.com/office/drawing/2014/main" id="{1EADE0E4-4B53-5A4D-9AD3-78495DB512B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72390" name="Rectangle 6">
            <a:extLst>
              <a:ext uri="{FF2B5EF4-FFF2-40B4-BE49-F238E27FC236}">
                <a16:creationId xmlns:a16="http://schemas.microsoft.com/office/drawing/2014/main" id="{B244BD9F-8E48-1BF3-F743-5DCF607A618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272391" name="Rectangle 7">
            <a:extLst>
              <a:ext uri="{FF2B5EF4-FFF2-40B4-BE49-F238E27FC236}">
                <a16:creationId xmlns:a16="http://schemas.microsoft.com/office/drawing/2014/main" id="{FDBA92E4-F0A2-8F42-2BB0-5EDB2D86E98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C23B7D6-39B0-4BB2-860F-A46D3D7624E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11F767-F228-1CCA-D1CD-96EEEEFF621A}"/>
              </a:ext>
            </a:extLst>
          </p:cNvPr>
          <p:cNvSpPr>
            <a:spLocks noGrp="1" noChangeArrowheads="1"/>
          </p:cNvSpPr>
          <p:nvPr>
            <p:ph type="sldNum" sz="quarter" idx="5"/>
          </p:nvPr>
        </p:nvSpPr>
        <p:spPr>
          <a:ln/>
        </p:spPr>
        <p:txBody>
          <a:bodyPr/>
          <a:lstStyle/>
          <a:p>
            <a:fld id="{EB04FC67-D31B-4255-B1F6-392273C0717E}" type="slidenum">
              <a:rPr lang="en-GB" altLang="en-US"/>
              <a:pPr/>
              <a:t>1</a:t>
            </a:fld>
            <a:endParaRPr lang="en-GB" altLang="en-US"/>
          </a:p>
        </p:txBody>
      </p:sp>
      <p:sp>
        <p:nvSpPr>
          <p:cNvPr id="273410" name="Rectangle 2">
            <a:extLst>
              <a:ext uri="{FF2B5EF4-FFF2-40B4-BE49-F238E27FC236}">
                <a16:creationId xmlns:a16="http://schemas.microsoft.com/office/drawing/2014/main" id="{2AE9A0D2-519E-ECA8-69C7-BAC47B1B3535}"/>
              </a:ext>
            </a:extLst>
          </p:cNvPr>
          <p:cNvSpPr>
            <a:spLocks noRot="1" noChangeArrowheads="1" noTextEdit="1"/>
          </p:cNvSpPr>
          <p:nvPr>
            <p:ph type="sldImg"/>
          </p:nvPr>
        </p:nvSpPr>
        <p:spPr>
          <a:ln/>
        </p:spPr>
      </p:sp>
      <p:sp>
        <p:nvSpPr>
          <p:cNvPr id="273411" name="Rectangle 3">
            <a:extLst>
              <a:ext uri="{FF2B5EF4-FFF2-40B4-BE49-F238E27FC236}">
                <a16:creationId xmlns:a16="http://schemas.microsoft.com/office/drawing/2014/main" id="{15C18817-8452-C735-5E30-71FBF5053E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29C5DC-3669-6164-1C1B-9FF7B26D4DA6}"/>
              </a:ext>
            </a:extLst>
          </p:cNvPr>
          <p:cNvSpPr>
            <a:spLocks noGrp="1" noChangeArrowheads="1"/>
          </p:cNvSpPr>
          <p:nvPr>
            <p:ph type="sldNum" sz="quarter" idx="5"/>
          </p:nvPr>
        </p:nvSpPr>
        <p:spPr>
          <a:ln/>
        </p:spPr>
        <p:txBody>
          <a:bodyPr/>
          <a:lstStyle/>
          <a:p>
            <a:fld id="{397A2032-4EAD-4513-913A-A7850722EB34}" type="slidenum">
              <a:rPr lang="en-GB" altLang="en-US"/>
              <a:pPr/>
              <a:t>10</a:t>
            </a:fld>
            <a:endParaRPr lang="en-GB" altLang="en-US"/>
          </a:p>
        </p:txBody>
      </p:sp>
      <p:sp>
        <p:nvSpPr>
          <p:cNvPr id="282626" name="Rectangle 2">
            <a:extLst>
              <a:ext uri="{FF2B5EF4-FFF2-40B4-BE49-F238E27FC236}">
                <a16:creationId xmlns:a16="http://schemas.microsoft.com/office/drawing/2014/main" id="{BDE744E3-96B2-C2C5-9476-32CCD431091D}"/>
              </a:ext>
            </a:extLst>
          </p:cNvPr>
          <p:cNvSpPr>
            <a:spLocks noRot="1" noChangeArrowheads="1" noTextEdit="1"/>
          </p:cNvSpPr>
          <p:nvPr>
            <p:ph type="sldImg"/>
          </p:nvPr>
        </p:nvSpPr>
        <p:spPr>
          <a:ln/>
        </p:spPr>
      </p:sp>
      <p:sp>
        <p:nvSpPr>
          <p:cNvPr id="282627" name="Rectangle 3">
            <a:extLst>
              <a:ext uri="{FF2B5EF4-FFF2-40B4-BE49-F238E27FC236}">
                <a16:creationId xmlns:a16="http://schemas.microsoft.com/office/drawing/2014/main" id="{AD4C8C50-4034-ABEA-3FFE-90866A63D4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C4C386-D6D1-F822-62B4-79519EE94D5A}"/>
              </a:ext>
            </a:extLst>
          </p:cNvPr>
          <p:cNvSpPr>
            <a:spLocks noGrp="1" noChangeArrowheads="1"/>
          </p:cNvSpPr>
          <p:nvPr>
            <p:ph type="sldNum" sz="quarter" idx="5"/>
          </p:nvPr>
        </p:nvSpPr>
        <p:spPr>
          <a:ln/>
        </p:spPr>
        <p:txBody>
          <a:bodyPr/>
          <a:lstStyle/>
          <a:p>
            <a:fld id="{EA8E6966-2C1A-4839-9D5B-8E4B7CCBC8E2}" type="slidenum">
              <a:rPr lang="en-GB" altLang="en-US"/>
              <a:pPr/>
              <a:t>11</a:t>
            </a:fld>
            <a:endParaRPr lang="en-GB" altLang="en-US"/>
          </a:p>
        </p:txBody>
      </p:sp>
      <p:sp>
        <p:nvSpPr>
          <p:cNvPr id="283650" name="Rectangle 2">
            <a:extLst>
              <a:ext uri="{FF2B5EF4-FFF2-40B4-BE49-F238E27FC236}">
                <a16:creationId xmlns:a16="http://schemas.microsoft.com/office/drawing/2014/main" id="{0EC7B83A-EA39-9B57-EA85-E265A63D3460}"/>
              </a:ext>
            </a:extLst>
          </p:cNvPr>
          <p:cNvSpPr>
            <a:spLocks noRot="1" noChangeArrowheads="1" noTextEdit="1"/>
          </p:cNvSpPr>
          <p:nvPr>
            <p:ph type="sldImg"/>
          </p:nvPr>
        </p:nvSpPr>
        <p:spPr>
          <a:ln/>
        </p:spPr>
      </p:sp>
      <p:sp>
        <p:nvSpPr>
          <p:cNvPr id="283651" name="Rectangle 3">
            <a:extLst>
              <a:ext uri="{FF2B5EF4-FFF2-40B4-BE49-F238E27FC236}">
                <a16:creationId xmlns:a16="http://schemas.microsoft.com/office/drawing/2014/main" id="{62B8088A-EC79-E302-4F84-B761D4E689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A4A8D1-CC4E-1B0F-EAEC-69C7244FEC4E}"/>
              </a:ext>
            </a:extLst>
          </p:cNvPr>
          <p:cNvSpPr>
            <a:spLocks noGrp="1" noChangeArrowheads="1"/>
          </p:cNvSpPr>
          <p:nvPr>
            <p:ph type="sldNum" sz="quarter" idx="5"/>
          </p:nvPr>
        </p:nvSpPr>
        <p:spPr>
          <a:ln/>
        </p:spPr>
        <p:txBody>
          <a:bodyPr/>
          <a:lstStyle/>
          <a:p>
            <a:fld id="{A9E970B4-DD15-4ADC-A001-21318B578507}" type="slidenum">
              <a:rPr lang="en-GB" altLang="en-US"/>
              <a:pPr/>
              <a:t>12</a:t>
            </a:fld>
            <a:endParaRPr lang="en-GB" altLang="en-US"/>
          </a:p>
        </p:txBody>
      </p:sp>
      <p:sp>
        <p:nvSpPr>
          <p:cNvPr id="284674" name="Rectangle 2">
            <a:extLst>
              <a:ext uri="{FF2B5EF4-FFF2-40B4-BE49-F238E27FC236}">
                <a16:creationId xmlns:a16="http://schemas.microsoft.com/office/drawing/2014/main" id="{B55598C1-0E2C-5CC3-86F7-C1CA54ABAAD8}"/>
              </a:ext>
            </a:extLst>
          </p:cNvPr>
          <p:cNvSpPr>
            <a:spLocks noRot="1" noChangeArrowheads="1" noTextEdit="1"/>
          </p:cNvSpPr>
          <p:nvPr>
            <p:ph type="sldImg"/>
          </p:nvPr>
        </p:nvSpPr>
        <p:spPr>
          <a:ln/>
        </p:spPr>
      </p:sp>
      <p:sp>
        <p:nvSpPr>
          <p:cNvPr id="284675" name="Rectangle 3">
            <a:extLst>
              <a:ext uri="{FF2B5EF4-FFF2-40B4-BE49-F238E27FC236}">
                <a16:creationId xmlns:a16="http://schemas.microsoft.com/office/drawing/2014/main" id="{0D1F2533-567E-5FEF-962A-20A003BF425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2384A9-E177-D4C2-9116-D1C1999A7AB6}"/>
              </a:ext>
            </a:extLst>
          </p:cNvPr>
          <p:cNvSpPr>
            <a:spLocks noGrp="1" noChangeArrowheads="1"/>
          </p:cNvSpPr>
          <p:nvPr>
            <p:ph type="sldNum" sz="quarter" idx="5"/>
          </p:nvPr>
        </p:nvSpPr>
        <p:spPr>
          <a:ln/>
        </p:spPr>
        <p:txBody>
          <a:bodyPr/>
          <a:lstStyle/>
          <a:p>
            <a:fld id="{D642B48A-7BA2-4D1A-873C-BC920980187E}" type="slidenum">
              <a:rPr lang="en-GB" altLang="en-US"/>
              <a:pPr/>
              <a:t>13</a:t>
            </a:fld>
            <a:endParaRPr lang="en-GB" altLang="en-US"/>
          </a:p>
        </p:txBody>
      </p:sp>
      <p:sp>
        <p:nvSpPr>
          <p:cNvPr id="285698" name="Rectangle 2">
            <a:extLst>
              <a:ext uri="{FF2B5EF4-FFF2-40B4-BE49-F238E27FC236}">
                <a16:creationId xmlns:a16="http://schemas.microsoft.com/office/drawing/2014/main" id="{58912A18-5047-E219-A999-AA01B33DF995}"/>
              </a:ext>
            </a:extLst>
          </p:cNvPr>
          <p:cNvSpPr>
            <a:spLocks noRot="1" noChangeArrowheads="1" noTextEdit="1"/>
          </p:cNvSpPr>
          <p:nvPr>
            <p:ph type="sldImg"/>
          </p:nvPr>
        </p:nvSpPr>
        <p:spPr>
          <a:ln/>
        </p:spPr>
      </p:sp>
      <p:sp>
        <p:nvSpPr>
          <p:cNvPr id="285699" name="Rectangle 3">
            <a:extLst>
              <a:ext uri="{FF2B5EF4-FFF2-40B4-BE49-F238E27FC236}">
                <a16:creationId xmlns:a16="http://schemas.microsoft.com/office/drawing/2014/main" id="{78089C38-6051-4559-2C08-80A026B741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CE5EDB-A4E7-30E4-C050-43923DD99FD9}"/>
              </a:ext>
            </a:extLst>
          </p:cNvPr>
          <p:cNvSpPr>
            <a:spLocks noGrp="1" noChangeArrowheads="1"/>
          </p:cNvSpPr>
          <p:nvPr>
            <p:ph type="sldNum" sz="quarter" idx="5"/>
          </p:nvPr>
        </p:nvSpPr>
        <p:spPr>
          <a:ln/>
        </p:spPr>
        <p:txBody>
          <a:bodyPr/>
          <a:lstStyle/>
          <a:p>
            <a:fld id="{3F32ACF7-7B9F-4C2E-80D8-6E2618EECAC2}" type="slidenum">
              <a:rPr lang="en-GB" altLang="en-US"/>
              <a:pPr/>
              <a:t>14</a:t>
            </a:fld>
            <a:endParaRPr lang="en-GB" altLang="en-US"/>
          </a:p>
        </p:txBody>
      </p:sp>
      <p:sp>
        <p:nvSpPr>
          <p:cNvPr id="286722" name="Rectangle 2">
            <a:extLst>
              <a:ext uri="{FF2B5EF4-FFF2-40B4-BE49-F238E27FC236}">
                <a16:creationId xmlns:a16="http://schemas.microsoft.com/office/drawing/2014/main" id="{D7973D0D-8AD3-F289-9CBD-54420A61CB10}"/>
              </a:ext>
            </a:extLst>
          </p:cNvPr>
          <p:cNvSpPr>
            <a:spLocks noRot="1" noChangeArrowheads="1" noTextEdit="1"/>
          </p:cNvSpPr>
          <p:nvPr>
            <p:ph type="sldImg"/>
          </p:nvPr>
        </p:nvSpPr>
        <p:spPr>
          <a:ln/>
        </p:spPr>
      </p:sp>
      <p:sp>
        <p:nvSpPr>
          <p:cNvPr id="286723" name="Rectangle 3">
            <a:extLst>
              <a:ext uri="{FF2B5EF4-FFF2-40B4-BE49-F238E27FC236}">
                <a16:creationId xmlns:a16="http://schemas.microsoft.com/office/drawing/2014/main" id="{89A0CA6A-FFB1-7983-E10D-63C76E951BF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1F6044-3007-91F5-A6FB-1FC3AF9F6D7D}"/>
              </a:ext>
            </a:extLst>
          </p:cNvPr>
          <p:cNvSpPr>
            <a:spLocks noGrp="1" noChangeArrowheads="1"/>
          </p:cNvSpPr>
          <p:nvPr>
            <p:ph type="sldNum" sz="quarter" idx="5"/>
          </p:nvPr>
        </p:nvSpPr>
        <p:spPr>
          <a:ln/>
        </p:spPr>
        <p:txBody>
          <a:bodyPr/>
          <a:lstStyle/>
          <a:p>
            <a:fld id="{94FE6F11-B4E5-496C-AFCE-04D5CF3FEE43}" type="slidenum">
              <a:rPr lang="en-GB" altLang="en-US"/>
              <a:pPr/>
              <a:t>15</a:t>
            </a:fld>
            <a:endParaRPr lang="en-GB" altLang="en-US"/>
          </a:p>
        </p:txBody>
      </p:sp>
      <p:sp>
        <p:nvSpPr>
          <p:cNvPr id="287746" name="Rectangle 2">
            <a:extLst>
              <a:ext uri="{FF2B5EF4-FFF2-40B4-BE49-F238E27FC236}">
                <a16:creationId xmlns:a16="http://schemas.microsoft.com/office/drawing/2014/main" id="{3B124A66-B9D4-A4BB-81AF-EC55FDBB7A99}"/>
              </a:ext>
            </a:extLst>
          </p:cNvPr>
          <p:cNvSpPr>
            <a:spLocks noRot="1" noChangeArrowheads="1" noTextEdit="1"/>
          </p:cNvSpPr>
          <p:nvPr>
            <p:ph type="sldImg"/>
          </p:nvPr>
        </p:nvSpPr>
        <p:spPr>
          <a:ln/>
        </p:spPr>
      </p:sp>
      <p:sp>
        <p:nvSpPr>
          <p:cNvPr id="287747" name="Rectangle 3">
            <a:extLst>
              <a:ext uri="{FF2B5EF4-FFF2-40B4-BE49-F238E27FC236}">
                <a16:creationId xmlns:a16="http://schemas.microsoft.com/office/drawing/2014/main" id="{CF7B2637-F783-EEE1-B9A2-FB960F25C0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E6151A-7403-E514-ACF6-8376EF29B687}"/>
              </a:ext>
            </a:extLst>
          </p:cNvPr>
          <p:cNvSpPr>
            <a:spLocks noGrp="1" noChangeArrowheads="1"/>
          </p:cNvSpPr>
          <p:nvPr>
            <p:ph type="sldNum" sz="quarter" idx="5"/>
          </p:nvPr>
        </p:nvSpPr>
        <p:spPr>
          <a:ln/>
        </p:spPr>
        <p:txBody>
          <a:bodyPr/>
          <a:lstStyle/>
          <a:p>
            <a:fld id="{A9414FF0-C3F9-4C69-AEAA-27FCC9EC5DB1}" type="slidenum">
              <a:rPr lang="en-GB" altLang="en-US"/>
              <a:pPr/>
              <a:t>16</a:t>
            </a:fld>
            <a:endParaRPr lang="en-GB" altLang="en-US"/>
          </a:p>
        </p:txBody>
      </p:sp>
      <p:sp>
        <p:nvSpPr>
          <p:cNvPr id="288770" name="Rectangle 2">
            <a:extLst>
              <a:ext uri="{FF2B5EF4-FFF2-40B4-BE49-F238E27FC236}">
                <a16:creationId xmlns:a16="http://schemas.microsoft.com/office/drawing/2014/main" id="{2A449DA6-11AF-4BFB-ECE8-39596E2E856B}"/>
              </a:ext>
            </a:extLst>
          </p:cNvPr>
          <p:cNvSpPr>
            <a:spLocks noRot="1" noChangeArrowheads="1" noTextEdit="1"/>
          </p:cNvSpPr>
          <p:nvPr>
            <p:ph type="sldImg"/>
          </p:nvPr>
        </p:nvSpPr>
        <p:spPr>
          <a:ln/>
        </p:spPr>
      </p:sp>
      <p:sp>
        <p:nvSpPr>
          <p:cNvPr id="288771" name="Rectangle 3">
            <a:extLst>
              <a:ext uri="{FF2B5EF4-FFF2-40B4-BE49-F238E27FC236}">
                <a16:creationId xmlns:a16="http://schemas.microsoft.com/office/drawing/2014/main" id="{0EF7F8BB-5DAF-9893-A6F4-2887FBAA7F6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9C5060-6A03-434A-1E69-5E6CF61D8503}"/>
              </a:ext>
            </a:extLst>
          </p:cNvPr>
          <p:cNvSpPr>
            <a:spLocks noGrp="1" noChangeArrowheads="1"/>
          </p:cNvSpPr>
          <p:nvPr>
            <p:ph type="sldNum" sz="quarter" idx="5"/>
          </p:nvPr>
        </p:nvSpPr>
        <p:spPr>
          <a:ln/>
        </p:spPr>
        <p:txBody>
          <a:bodyPr/>
          <a:lstStyle/>
          <a:p>
            <a:fld id="{0083A3E8-ADB7-485E-8EFE-74E5CB716CDB}" type="slidenum">
              <a:rPr lang="en-GB" altLang="en-US"/>
              <a:pPr/>
              <a:t>17</a:t>
            </a:fld>
            <a:endParaRPr lang="en-GB" altLang="en-US"/>
          </a:p>
        </p:txBody>
      </p:sp>
      <p:sp>
        <p:nvSpPr>
          <p:cNvPr id="289794" name="Rectangle 2">
            <a:extLst>
              <a:ext uri="{FF2B5EF4-FFF2-40B4-BE49-F238E27FC236}">
                <a16:creationId xmlns:a16="http://schemas.microsoft.com/office/drawing/2014/main" id="{2B0B04EE-2815-6CC0-400F-C6D25E347800}"/>
              </a:ext>
            </a:extLst>
          </p:cNvPr>
          <p:cNvSpPr>
            <a:spLocks noRot="1" noChangeArrowheads="1" noTextEdit="1"/>
          </p:cNvSpPr>
          <p:nvPr>
            <p:ph type="sldImg"/>
          </p:nvPr>
        </p:nvSpPr>
        <p:spPr>
          <a:ln/>
        </p:spPr>
      </p:sp>
      <p:sp>
        <p:nvSpPr>
          <p:cNvPr id="289795" name="Rectangle 3">
            <a:extLst>
              <a:ext uri="{FF2B5EF4-FFF2-40B4-BE49-F238E27FC236}">
                <a16:creationId xmlns:a16="http://schemas.microsoft.com/office/drawing/2014/main" id="{ADE3E610-D789-8660-5BAE-05DAFE833D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F93091-3286-94B9-C8C2-9F2C9DC7636B}"/>
              </a:ext>
            </a:extLst>
          </p:cNvPr>
          <p:cNvSpPr>
            <a:spLocks noGrp="1" noChangeArrowheads="1"/>
          </p:cNvSpPr>
          <p:nvPr>
            <p:ph type="sldNum" sz="quarter" idx="5"/>
          </p:nvPr>
        </p:nvSpPr>
        <p:spPr>
          <a:ln/>
        </p:spPr>
        <p:txBody>
          <a:bodyPr/>
          <a:lstStyle/>
          <a:p>
            <a:fld id="{C5265B6E-D113-4AF8-A342-847BE974EB4A}" type="slidenum">
              <a:rPr lang="en-GB" altLang="en-US"/>
              <a:pPr/>
              <a:t>18</a:t>
            </a:fld>
            <a:endParaRPr lang="en-GB" altLang="en-US"/>
          </a:p>
        </p:txBody>
      </p:sp>
      <p:sp>
        <p:nvSpPr>
          <p:cNvPr id="290818" name="Rectangle 2">
            <a:extLst>
              <a:ext uri="{FF2B5EF4-FFF2-40B4-BE49-F238E27FC236}">
                <a16:creationId xmlns:a16="http://schemas.microsoft.com/office/drawing/2014/main" id="{D097C3D3-3ACB-3070-FD03-E8521B50D097}"/>
              </a:ext>
            </a:extLst>
          </p:cNvPr>
          <p:cNvSpPr>
            <a:spLocks noRot="1" noChangeArrowheads="1" noTextEdit="1"/>
          </p:cNvSpPr>
          <p:nvPr>
            <p:ph type="sldImg"/>
          </p:nvPr>
        </p:nvSpPr>
        <p:spPr>
          <a:ln/>
        </p:spPr>
      </p:sp>
      <p:sp>
        <p:nvSpPr>
          <p:cNvPr id="290819" name="Rectangle 3">
            <a:extLst>
              <a:ext uri="{FF2B5EF4-FFF2-40B4-BE49-F238E27FC236}">
                <a16:creationId xmlns:a16="http://schemas.microsoft.com/office/drawing/2014/main" id="{62AAA7D3-4DCE-D068-B57A-D76088BC1D7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D2933F-B93B-BAC5-E3FF-3EAF07929A98}"/>
              </a:ext>
            </a:extLst>
          </p:cNvPr>
          <p:cNvSpPr>
            <a:spLocks noGrp="1" noChangeArrowheads="1"/>
          </p:cNvSpPr>
          <p:nvPr>
            <p:ph type="sldNum" sz="quarter" idx="5"/>
          </p:nvPr>
        </p:nvSpPr>
        <p:spPr>
          <a:ln/>
        </p:spPr>
        <p:txBody>
          <a:bodyPr/>
          <a:lstStyle/>
          <a:p>
            <a:fld id="{80284EC4-408A-4A52-BCC9-2E4BA7AD4F2E}" type="slidenum">
              <a:rPr lang="en-GB" altLang="en-US"/>
              <a:pPr/>
              <a:t>19</a:t>
            </a:fld>
            <a:endParaRPr lang="en-GB" altLang="en-US"/>
          </a:p>
        </p:txBody>
      </p:sp>
      <p:sp>
        <p:nvSpPr>
          <p:cNvPr id="291842" name="Rectangle 2">
            <a:extLst>
              <a:ext uri="{FF2B5EF4-FFF2-40B4-BE49-F238E27FC236}">
                <a16:creationId xmlns:a16="http://schemas.microsoft.com/office/drawing/2014/main" id="{1F1310FE-94E4-6CCE-8898-043E2C0B858B}"/>
              </a:ext>
            </a:extLst>
          </p:cNvPr>
          <p:cNvSpPr>
            <a:spLocks noRot="1" noChangeArrowheads="1" noTextEdit="1"/>
          </p:cNvSpPr>
          <p:nvPr>
            <p:ph type="sldImg"/>
          </p:nvPr>
        </p:nvSpPr>
        <p:spPr>
          <a:ln/>
        </p:spPr>
      </p:sp>
      <p:sp>
        <p:nvSpPr>
          <p:cNvPr id="291843" name="Rectangle 3">
            <a:extLst>
              <a:ext uri="{FF2B5EF4-FFF2-40B4-BE49-F238E27FC236}">
                <a16:creationId xmlns:a16="http://schemas.microsoft.com/office/drawing/2014/main" id="{26BFA90D-A40A-7642-A1E5-E1882A9D33F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B89E5F-95FC-359E-A9BD-04A3BB2DD992}"/>
              </a:ext>
            </a:extLst>
          </p:cNvPr>
          <p:cNvSpPr>
            <a:spLocks noGrp="1" noChangeArrowheads="1"/>
          </p:cNvSpPr>
          <p:nvPr>
            <p:ph type="sldNum" sz="quarter" idx="5"/>
          </p:nvPr>
        </p:nvSpPr>
        <p:spPr>
          <a:ln/>
        </p:spPr>
        <p:txBody>
          <a:bodyPr/>
          <a:lstStyle/>
          <a:p>
            <a:fld id="{4A9C69D5-A6F3-4D6E-928C-3E8B0A3CAA99}" type="slidenum">
              <a:rPr lang="en-GB" altLang="en-US"/>
              <a:pPr/>
              <a:t>2</a:t>
            </a:fld>
            <a:endParaRPr lang="en-GB" altLang="en-US"/>
          </a:p>
        </p:txBody>
      </p:sp>
      <p:sp>
        <p:nvSpPr>
          <p:cNvPr id="274434" name="Rectangle 2">
            <a:extLst>
              <a:ext uri="{FF2B5EF4-FFF2-40B4-BE49-F238E27FC236}">
                <a16:creationId xmlns:a16="http://schemas.microsoft.com/office/drawing/2014/main" id="{E4F9DD4C-34AD-108F-3CA3-B50FDA8A6A2D}"/>
              </a:ext>
            </a:extLst>
          </p:cNvPr>
          <p:cNvSpPr>
            <a:spLocks noRot="1" noChangeArrowheads="1" noTextEdit="1"/>
          </p:cNvSpPr>
          <p:nvPr>
            <p:ph type="sldImg"/>
          </p:nvPr>
        </p:nvSpPr>
        <p:spPr>
          <a:ln/>
        </p:spPr>
      </p:sp>
      <p:sp>
        <p:nvSpPr>
          <p:cNvPr id="274435" name="Rectangle 3">
            <a:extLst>
              <a:ext uri="{FF2B5EF4-FFF2-40B4-BE49-F238E27FC236}">
                <a16:creationId xmlns:a16="http://schemas.microsoft.com/office/drawing/2014/main" id="{89D92B7A-FFD8-C034-7E06-295EB5D577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8F3F83-D3E0-83BA-5048-87ECD8808A24}"/>
              </a:ext>
            </a:extLst>
          </p:cNvPr>
          <p:cNvSpPr>
            <a:spLocks noGrp="1" noChangeArrowheads="1"/>
          </p:cNvSpPr>
          <p:nvPr>
            <p:ph type="sldNum" sz="quarter" idx="5"/>
          </p:nvPr>
        </p:nvSpPr>
        <p:spPr>
          <a:ln/>
        </p:spPr>
        <p:txBody>
          <a:bodyPr/>
          <a:lstStyle/>
          <a:p>
            <a:fld id="{5B4B5F5A-5D9C-452D-B986-73A9040375A7}" type="slidenum">
              <a:rPr lang="en-GB" altLang="en-US"/>
              <a:pPr/>
              <a:t>20</a:t>
            </a:fld>
            <a:endParaRPr lang="en-GB" altLang="en-US"/>
          </a:p>
        </p:txBody>
      </p:sp>
      <p:sp>
        <p:nvSpPr>
          <p:cNvPr id="292866" name="Rectangle 2">
            <a:extLst>
              <a:ext uri="{FF2B5EF4-FFF2-40B4-BE49-F238E27FC236}">
                <a16:creationId xmlns:a16="http://schemas.microsoft.com/office/drawing/2014/main" id="{C4D13206-54E8-C439-E357-8798DF4A6684}"/>
              </a:ext>
            </a:extLst>
          </p:cNvPr>
          <p:cNvSpPr>
            <a:spLocks noRot="1" noChangeArrowheads="1" noTextEdit="1"/>
          </p:cNvSpPr>
          <p:nvPr>
            <p:ph type="sldImg"/>
          </p:nvPr>
        </p:nvSpPr>
        <p:spPr>
          <a:ln/>
        </p:spPr>
      </p:sp>
      <p:sp>
        <p:nvSpPr>
          <p:cNvPr id="292867" name="Rectangle 3">
            <a:extLst>
              <a:ext uri="{FF2B5EF4-FFF2-40B4-BE49-F238E27FC236}">
                <a16:creationId xmlns:a16="http://schemas.microsoft.com/office/drawing/2014/main" id="{6C8A853E-3FA8-4B46-9231-CDBA2A6B64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0957F4-898D-700D-D474-47907C682E29}"/>
              </a:ext>
            </a:extLst>
          </p:cNvPr>
          <p:cNvSpPr>
            <a:spLocks noGrp="1" noChangeArrowheads="1"/>
          </p:cNvSpPr>
          <p:nvPr>
            <p:ph type="sldNum" sz="quarter" idx="5"/>
          </p:nvPr>
        </p:nvSpPr>
        <p:spPr>
          <a:ln/>
        </p:spPr>
        <p:txBody>
          <a:bodyPr/>
          <a:lstStyle/>
          <a:p>
            <a:fld id="{08119E12-FBC5-49BA-AFE2-F44CB88F196E}" type="slidenum">
              <a:rPr lang="en-GB" altLang="en-US"/>
              <a:pPr/>
              <a:t>21</a:t>
            </a:fld>
            <a:endParaRPr lang="en-GB" altLang="en-US"/>
          </a:p>
        </p:txBody>
      </p:sp>
      <p:sp>
        <p:nvSpPr>
          <p:cNvPr id="293890" name="Rectangle 2">
            <a:extLst>
              <a:ext uri="{FF2B5EF4-FFF2-40B4-BE49-F238E27FC236}">
                <a16:creationId xmlns:a16="http://schemas.microsoft.com/office/drawing/2014/main" id="{B20F94C5-570D-E594-D4E6-F65AF7B3240E}"/>
              </a:ext>
            </a:extLst>
          </p:cNvPr>
          <p:cNvSpPr>
            <a:spLocks noRot="1" noChangeArrowheads="1" noTextEdit="1"/>
          </p:cNvSpPr>
          <p:nvPr>
            <p:ph type="sldImg"/>
          </p:nvPr>
        </p:nvSpPr>
        <p:spPr>
          <a:ln/>
        </p:spPr>
      </p:sp>
      <p:sp>
        <p:nvSpPr>
          <p:cNvPr id="293891" name="Rectangle 3">
            <a:extLst>
              <a:ext uri="{FF2B5EF4-FFF2-40B4-BE49-F238E27FC236}">
                <a16:creationId xmlns:a16="http://schemas.microsoft.com/office/drawing/2014/main" id="{20913843-5CFF-6F98-6E69-045CA98B713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1D98F8-8176-27C6-065D-A2C12EACAEA3}"/>
              </a:ext>
            </a:extLst>
          </p:cNvPr>
          <p:cNvSpPr>
            <a:spLocks noGrp="1" noChangeArrowheads="1"/>
          </p:cNvSpPr>
          <p:nvPr>
            <p:ph type="sldNum" sz="quarter" idx="5"/>
          </p:nvPr>
        </p:nvSpPr>
        <p:spPr>
          <a:ln/>
        </p:spPr>
        <p:txBody>
          <a:bodyPr/>
          <a:lstStyle/>
          <a:p>
            <a:fld id="{964FB485-4273-4C83-AFE8-CC153000260A}" type="slidenum">
              <a:rPr lang="en-GB" altLang="en-US"/>
              <a:pPr/>
              <a:t>22</a:t>
            </a:fld>
            <a:endParaRPr lang="en-GB" altLang="en-US"/>
          </a:p>
        </p:txBody>
      </p:sp>
      <p:sp>
        <p:nvSpPr>
          <p:cNvPr id="294914" name="Rectangle 2">
            <a:extLst>
              <a:ext uri="{FF2B5EF4-FFF2-40B4-BE49-F238E27FC236}">
                <a16:creationId xmlns:a16="http://schemas.microsoft.com/office/drawing/2014/main" id="{982BE47F-77DA-3231-9A67-58D9011C5095}"/>
              </a:ext>
            </a:extLst>
          </p:cNvPr>
          <p:cNvSpPr>
            <a:spLocks noRot="1" noChangeArrowheads="1" noTextEdit="1"/>
          </p:cNvSpPr>
          <p:nvPr>
            <p:ph type="sldImg"/>
          </p:nvPr>
        </p:nvSpPr>
        <p:spPr>
          <a:ln/>
        </p:spPr>
      </p:sp>
      <p:sp>
        <p:nvSpPr>
          <p:cNvPr id="294915" name="Rectangle 3">
            <a:extLst>
              <a:ext uri="{FF2B5EF4-FFF2-40B4-BE49-F238E27FC236}">
                <a16:creationId xmlns:a16="http://schemas.microsoft.com/office/drawing/2014/main" id="{879D0D6F-E800-4BBC-2E7C-C82F66B2065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C18FCD-37D2-D766-8D0F-D17EB0C028FF}"/>
              </a:ext>
            </a:extLst>
          </p:cNvPr>
          <p:cNvSpPr>
            <a:spLocks noGrp="1" noChangeArrowheads="1"/>
          </p:cNvSpPr>
          <p:nvPr>
            <p:ph type="sldNum" sz="quarter" idx="5"/>
          </p:nvPr>
        </p:nvSpPr>
        <p:spPr>
          <a:ln/>
        </p:spPr>
        <p:txBody>
          <a:bodyPr/>
          <a:lstStyle/>
          <a:p>
            <a:fld id="{DE7787F0-8758-4218-8275-597E4267CAC5}" type="slidenum">
              <a:rPr lang="en-GB" altLang="en-US"/>
              <a:pPr/>
              <a:t>23</a:t>
            </a:fld>
            <a:endParaRPr lang="en-GB" altLang="en-US"/>
          </a:p>
        </p:txBody>
      </p:sp>
      <p:sp>
        <p:nvSpPr>
          <p:cNvPr id="295938" name="Rectangle 2">
            <a:extLst>
              <a:ext uri="{FF2B5EF4-FFF2-40B4-BE49-F238E27FC236}">
                <a16:creationId xmlns:a16="http://schemas.microsoft.com/office/drawing/2014/main" id="{070463D8-AC96-0A3E-8EC7-72C2C8B860CF}"/>
              </a:ext>
            </a:extLst>
          </p:cNvPr>
          <p:cNvSpPr>
            <a:spLocks noRot="1" noChangeArrowheads="1" noTextEdit="1"/>
          </p:cNvSpPr>
          <p:nvPr>
            <p:ph type="sldImg"/>
          </p:nvPr>
        </p:nvSpPr>
        <p:spPr>
          <a:ln/>
        </p:spPr>
      </p:sp>
      <p:sp>
        <p:nvSpPr>
          <p:cNvPr id="295939" name="Rectangle 3">
            <a:extLst>
              <a:ext uri="{FF2B5EF4-FFF2-40B4-BE49-F238E27FC236}">
                <a16:creationId xmlns:a16="http://schemas.microsoft.com/office/drawing/2014/main" id="{7DA16644-7DF8-D6C9-24F4-B1C165A39DC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C58DB3-0254-8CBE-797A-A987CDD275B0}"/>
              </a:ext>
            </a:extLst>
          </p:cNvPr>
          <p:cNvSpPr>
            <a:spLocks noGrp="1" noChangeArrowheads="1"/>
          </p:cNvSpPr>
          <p:nvPr>
            <p:ph type="sldNum" sz="quarter" idx="5"/>
          </p:nvPr>
        </p:nvSpPr>
        <p:spPr>
          <a:ln/>
        </p:spPr>
        <p:txBody>
          <a:bodyPr/>
          <a:lstStyle/>
          <a:p>
            <a:fld id="{0AA87303-F011-45EB-BCC4-42094411C01B}" type="slidenum">
              <a:rPr lang="en-GB" altLang="en-US"/>
              <a:pPr/>
              <a:t>24</a:t>
            </a:fld>
            <a:endParaRPr lang="en-GB" altLang="en-US"/>
          </a:p>
        </p:txBody>
      </p:sp>
      <p:sp>
        <p:nvSpPr>
          <p:cNvPr id="296962" name="Rectangle 2">
            <a:extLst>
              <a:ext uri="{FF2B5EF4-FFF2-40B4-BE49-F238E27FC236}">
                <a16:creationId xmlns:a16="http://schemas.microsoft.com/office/drawing/2014/main" id="{6DBED56A-0DF4-4F52-6667-63E449AFD1B5}"/>
              </a:ext>
            </a:extLst>
          </p:cNvPr>
          <p:cNvSpPr>
            <a:spLocks noRot="1" noChangeArrowheads="1" noTextEdit="1"/>
          </p:cNvSpPr>
          <p:nvPr>
            <p:ph type="sldImg"/>
          </p:nvPr>
        </p:nvSpPr>
        <p:spPr>
          <a:ln/>
        </p:spPr>
      </p:sp>
      <p:sp>
        <p:nvSpPr>
          <p:cNvPr id="296963" name="Rectangle 3">
            <a:extLst>
              <a:ext uri="{FF2B5EF4-FFF2-40B4-BE49-F238E27FC236}">
                <a16:creationId xmlns:a16="http://schemas.microsoft.com/office/drawing/2014/main" id="{05268F9F-258A-B036-22EE-D60F5E03289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26722A-120F-BCF4-A6E8-E8437FB5277E}"/>
              </a:ext>
            </a:extLst>
          </p:cNvPr>
          <p:cNvSpPr>
            <a:spLocks noGrp="1" noChangeArrowheads="1"/>
          </p:cNvSpPr>
          <p:nvPr>
            <p:ph type="sldNum" sz="quarter" idx="5"/>
          </p:nvPr>
        </p:nvSpPr>
        <p:spPr>
          <a:ln/>
        </p:spPr>
        <p:txBody>
          <a:bodyPr/>
          <a:lstStyle/>
          <a:p>
            <a:fld id="{AAFD5435-0936-4C6B-84C9-1E674E1D506A}" type="slidenum">
              <a:rPr lang="en-GB" altLang="en-US"/>
              <a:pPr/>
              <a:t>25</a:t>
            </a:fld>
            <a:endParaRPr lang="en-GB" altLang="en-US"/>
          </a:p>
        </p:txBody>
      </p:sp>
      <p:sp>
        <p:nvSpPr>
          <p:cNvPr id="297986" name="Rectangle 2">
            <a:extLst>
              <a:ext uri="{FF2B5EF4-FFF2-40B4-BE49-F238E27FC236}">
                <a16:creationId xmlns:a16="http://schemas.microsoft.com/office/drawing/2014/main" id="{85C1B2F2-BCF7-AFD2-7E63-0387810D131F}"/>
              </a:ext>
            </a:extLst>
          </p:cNvPr>
          <p:cNvSpPr>
            <a:spLocks noRot="1" noChangeArrowheads="1" noTextEdit="1"/>
          </p:cNvSpPr>
          <p:nvPr>
            <p:ph type="sldImg"/>
          </p:nvPr>
        </p:nvSpPr>
        <p:spPr>
          <a:ln/>
        </p:spPr>
      </p:sp>
      <p:sp>
        <p:nvSpPr>
          <p:cNvPr id="297987" name="Rectangle 3">
            <a:extLst>
              <a:ext uri="{FF2B5EF4-FFF2-40B4-BE49-F238E27FC236}">
                <a16:creationId xmlns:a16="http://schemas.microsoft.com/office/drawing/2014/main" id="{3C1E525A-9C6C-309A-5A01-9AFDF8C7D1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FE4C27-E701-CFAD-1C8E-76F9C28DEEC9}"/>
              </a:ext>
            </a:extLst>
          </p:cNvPr>
          <p:cNvSpPr>
            <a:spLocks noGrp="1" noChangeArrowheads="1"/>
          </p:cNvSpPr>
          <p:nvPr>
            <p:ph type="sldNum" sz="quarter" idx="5"/>
          </p:nvPr>
        </p:nvSpPr>
        <p:spPr>
          <a:ln/>
        </p:spPr>
        <p:txBody>
          <a:bodyPr/>
          <a:lstStyle/>
          <a:p>
            <a:fld id="{1182C58F-3DA5-4061-81D9-58820DD8D0F2}" type="slidenum">
              <a:rPr lang="en-GB" altLang="en-US"/>
              <a:pPr/>
              <a:t>26</a:t>
            </a:fld>
            <a:endParaRPr lang="en-GB" altLang="en-US"/>
          </a:p>
        </p:txBody>
      </p:sp>
      <p:sp>
        <p:nvSpPr>
          <p:cNvPr id="299010" name="Rectangle 2">
            <a:extLst>
              <a:ext uri="{FF2B5EF4-FFF2-40B4-BE49-F238E27FC236}">
                <a16:creationId xmlns:a16="http://schemas.microsoft.com/office/drawing/2014/main" id="{4ACDFBD1-0D4B-7823-C84A-080754F9B88C}"/>
              </a:ext>
            </a:extLst>
          </p:cNvPr>
          <p:cNvSpPr>
            <a:spLocks noRot="1" noChangeArrowheads="1" noTextEdit="1"/>
          </p:cNvSpPr>
          <p:nvPr>
            <p:ph type="sldImg"/>
          </p:nvPr>
        </p:nvSpPr>
        <p:spPr>
          <a:ln/>
        </p:spPr>
      </p:sp>
      <p:sp>
        <p:nvSpPr>
          <p:cNvPr id="299011" name="Rectangle 3">
            <a:extLst>
              <a:ext uri="{FF2B5EF4-FFF2-40B4-BE49-F238E27FC236}">
                <a16:creationId xmlns:a16="http://schemas.microsoft.com/office/drawing/2014/main" id="{EA47BB90-493D-79DD-5C3A-551E0CED27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B39C0A-2200-1B67-C187-1490D803402E}"/>
              </a:ext>
            </a:extLst>
          </p:cNvPr>
          <p:cNvSpPr>
            <a:spLocks noGrp="1" noChangeArrowheads="1"/>
          </p:cNvSpPr>
          <p:nvPr>
            <p:ph type="sldNum" sz="quarter" idx="5"/>
          </p:nvPr>
        </p:nvSpPr>
        <p:spPr>
          <a:ln/>
        </p:spPr>
        <p:txBody>
          <a:bodyPr/>
          <a:lstStyle/>
          <a:p>
            <a:fld id="{B0AEA575-550F-4DA6-ADBB-22D4C81A9999}" type="slidenum">
              <a:rPr lang="en-GB" altLang="en-US"/>
              <a:pPr/>
              <a:t>27</a:t>
            </a:fld>
            <a:endParaRPr lang="en-GB" altLang="en-US"/>
          </a:p>
        </p:txBody>
      </p:sp>
      <p:sp>
        <p:nvSpPr>
          <p:cNvPr id="300034" name="Rectangle 2">
            <a:extLst>
              <a:ext uri="{FF2B5EF4-FFF2-40B4-BE49-F238E27FC236}">
                <a16:creationId xmlns:a16="http://schemas.microsoft.com/office/drawing/2014/main" id="{59D73F8E-63EE-83B2-EB7E-C7A49AC504E2}"/>
              </a:ext>
            </a:extLst>
          </p:cNvPr>
          <p:cNvSpPr>
            <a:spLocks noRot="1" noChangeArrowheads="1" noTextEdit="1"/>
          </p:cNvSpPr>
          <p:nvPr>
            <p:ph type="sldImg"/>
          </p:nvPr>
        </p:nvSpPr>
        <p:spPr>
          <a:ln/>
        </p:spPr>
      </p:sp>
      <p:sp>
        <p:nvSpPr>
          <p:cNvPr id="300035" name="Rectangle 3">
            <a:extLst>
              <a:ext uri="{FF2B5EF4-FFF2-40B4-BE49-F238E27FC236}">
                <a16:creationId xmlns:a16="http://schemas.microsoft.com/office/drawing/2014/main" id="{65D1E648-012B-546D-0E70-9698110AAAC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5AB80B-CDC7-DAED-FE88-0A5F1C7089DD}"/>
              </a:ext>
            </a:extLst>
          </p:cNvPr>
          <p:cNvSpPr>
            <a:spLocks noGrp="1" noChangeArrowheads="1"/>
          </p:cNvSpPr>
          <p:nvPr>
            <p:ph type="sldNum" sz="quarter" idx="5"/>
          </p:nvPr>
        </p:nvSpPr>
        <p:spPr>
          <a:ln/>
        </p:spPr>
        <p:txBody>
          <a:bodyPr/>
          <a:lstStyle/>
          <a:p>
            <a:fld id="{A6277F01-6797-49A9-9E48-A9FFA7E59756}" type="slidenum">
              <a:rPr lang="en-GB" altLang="en-US"/>
              <a:pPr/>
              <a:t>28</a:t>
            </a:fld>
            <a:endParaRPr lang="en-GB" altLang="en-US"/>
          </a:p>
        </p:txBody>
      </p:sp>
      <p:sp>
        <p:nvSpPr>
          <p:cNvPr id="301058" name="Rectangle 2">
            <a:extLst>
              <a:ext uri="{FF2B5EF4-FFF2-40B4-BE49-F238E27FC236}">
                <a16:creationId xmlns:a16="http://schemas.microsoft.com/office/drawing/2014/main" id="{6565B745-37E5-1870-DBE1-64DA01A8C928}"/>
              </a:ext>
            </a:extLst>
          </p:cNvPr>
          <p:cNvSpPr>
            <a:spLocks noRot="1" noChangeArrowheads="1" noTextEdit="1"/>
          </p:cNvSpPr>
          <p:nvPr>
            <p:ph type="sldImg"/>
          </p:nvPr>
        </p:nvSpPr>
        <p:spPr>
          <a:ln/>
        </p:spPr>
      </p:sp>
      <p:sp>
        <p:nvSpPr>
          <p:cNvPr id="301059" name="Rectangle 3">
            <a:extLst>
              <a:ext uri="{FF2B5EF4-FFF2-40B4-BE49-F238E27FC236}">
                <a16:creationId xmlns:a16="http://schemas.microsoft.com/office/drawing/2014/main" id="{2AFD9FCC-2EDA-4DDA-1BEE-77A56840041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7EDC2C-9016-903E-C3C7-093CAAC5BDCC}"/>
              </a:ext>
            </a:extLst>
          </p:cNvPr>
          <p:cNvSpPr>
            <a:spLocks noGrp="1" noChangeArrowheads="1"/>
          </p:cNvSpPr>
          <p:nvPr>
            <p:ph type="sldNum" sz="quarter" idx="5"/>
          </p:nvPr>
        </p:nvSpPr>
        <p:spPr>
          <a:ln/>
        </p:spPr>
        <p:txBody>
          <a:bodyPr/>
          <a:lstStyle/>
          <a:p>
            <a:fld id="{CE8A0A01-FD7D-48AE-89DE-E5EEB30A7F71}" type="slidenum">
              <a:rPr lang="en-GB" altLang="en-US"/>
              <a:pPr/>
              <a:t>29</a:t>
            </a:fld>
            <a:endParaRPr lang="en-GB" altLang="en-US"/>
          </a:p>
        </p:txBody>
      </p:sp>
      <p:sp>
        <p:nvSpPr>
          <p:cNvPr id="302082" name="Rectangle 2">
            <a:extLst>
              <a:ext uri="{FF2B5EF4-FFF2-40B4-BE49-F238E27FC236}">
                <a16:creationId xmlns:a16="http://schemas.microsoft.com/office/drawing/2014/main" id="{80A19FA7-4845-2163-5CDA-72CA4C13B4C9}"/>
              </a:ext>
            </a:extLst>
          </p:cNvPr>
          <p:cNvSpPr>
            <a:spLocks noRot="1" noChangeArrowheads="1" noTextEdit="1"/>
          </p:cNvSpPr>
          <p:nvPr>
            <p:ph type="sldImg"/>
          </p:nvPr>
        </p:nvSpPr>
        <p:spPr>
          <a:ln/>
        </p:spPr>
      </p:sp>
      <p:sp>
        <p:nvSpPr>
          <p:cNvPr id="302083" name="Rectangle 3">
            <a:extLst>
              <a:ext uri="{FF2B5EF4-FFF2-40B4-BE49-F238E27FC236}">
                <a16:creationId xmlns:a16="http://schemas.microsoft.com/office/drawing/2014/main" id="{E16FF070-899C-4074-D9A4-11324884B7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94B1CA5-8358-1D7A-3FF7-529E145102CA}"/>
              </a:ext>
            </a:extLst>
          </p:cNvPr>
          <p:cNvSpPr>
            <a:spLocks noGrp="1" noChangeArrowheads="1"/>
          </p:cNvSpPr>
          <p:nvPr>
            <p:ph type="sldNum" sz="quarter" idx="5"/>
          </p:nvPr>
        </p:nvSpPr>
        <p:spPr>
          <a:ln/>
        </p:spPr>
        <p:txBody>
          <a:bodyPr/>
          <a:lstStyle/>
          <a:p>
            <a:fld id="{DC5C7DFD-C2B5-4FB6-8EA3-B9DE596424D3}" type="slidenum">
              <a:rPr lang="en-GB" altLang="en-US"/>
              <a:pPr/>
              <a:t>3</a:t>
            </a:fld>
            <a:endParaRPr lang="en-GB" altLang="en-US"/>
          </a:p>
        </p:txBody>
      </p:sp>
      <p:sp>
        <p:nvSpPr>
          <p:cNvPr id="275458" name="Rectangle 2">
            <a:extLst>
              <a:ext uri="{FF2B5EF4-FFF2-40B4-BE49-F238E27FC236}">
                <a16:creationId xmlns:a16="http://schemas.microsoft.com/office/drawing/2014/main" id="{C00496F3-DD83-9945-E252-DBEF3BB26885}"/>
              </a:ext>
            </a:extLst>
          </p:cNvPr>
          <p:cNvSpPr>
            <a:spLocks noRot="1" noChangeArrowheads="1" noTextEdit="1"/>
          </p:cNvSpPr>
          <p:nvPr>
            <p:ph type="sldImg"/>
          </p:nvPr>
        </p:nvSpPr>
        <p:spPr>
          <a:ln/>
        </p:spPr>
      </p:sp>
      <p:sp>
        <p:nvSpPr>
          <p:cNvPr id="275459" name="Rectangle 3">
            <a:extLst>
              <a:ext uri="{FF2B5EF4-FFF2-40B4-BE49-F238E27FC236}">
                <a16:creationId xmlns:a16="http://schemas.microsoft.com/office/drawing/2014/main" id="{F4FCC4B2-CFC0-6F4F-2581-6A7D86861B8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56A914-9D19-6D31-291F-AC7E1DD30FF8}"/>
              </a:ext>
            </a:extLst>
          </p:cNvPr>
          <p:cNvSpPr>
            <a:spLocks noGrp="1" noChangeArrowheads="1"/>
          </p:cNvSpPr>
          <p:nvPr>
            <p:ph type="sldNum" sz="quarter" idx="5"/>
          </p:nvPr>
        </p:nvSpPr>
        <p:spPr>
          <a:ln/>
        </p:spPr>
        <p:txBody>
          <a:bodyPr/>
          <a:lstStyle/>
          <a:p>
            <a:fld id="{DF47BC37-1197-455D-9A2F-AE0A22ECC453}" type="slidenum">
              <a:rPr lang="en-GB" altLang="en-US"/>
              <a:pPr/>
              <a:t>30</a:t>
            </a:fld>
            <a:endParaRPr lang="en-GB" altLang="en-US"/>
          </a:p>
        </p:txBody>
      </p:sp>
      <p:sp>
        <p:nvSpPr>
          <p:cNvPr id="303106" name="Rectangle 2">
            <a:extLst>
              <a:ext uri="{FF2B5EF4-FFF2-40B4-BE49-F238E27FC236}">
                <a16:creationId xmlns:a16="http://schemas.microsoft.com/office/drawing/2014/main" id="{D97E52CD-68EC-E79F-D842-63D6E8C5ED53}"/>
              </a:ext>
            </a:extLst>
          </p:cNvPr>
          <p:cNvSpPr>
            <a:spLocks noRot="1" noChangeArrowheads="1" noTextEdit="1"/>
          </p:cNvSpPr>
          <p:nvPr>
            <p:ph type="sldImg"/>
          </p:nvPr>
        </p:nvSpPr>
        <p:spPr>
          <a:ln/>
        </p:spPr>
      </p:sp>
      <p:sp>
        <p:nvSpPr>
          <p:cNvPr id="303107" name="Rectangle 3">
            <a:extLst>
              <a:ext uri="{FF2B5EF4-FFF2-40B4-BE49-F238E27FC236}">
                <a16:creationId xmlns:a16="http://schemas.microsoft.com/office/drawing/2014/main" id="{61B03560-0796-8DDE-B08B-3970A6A3CB7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675325-1862-B318-EA71-B2BE973E3039}"/>
              </a:ext>
            </a:extLst>
          </p:cNvPr>
          <p:cNvSpPr>
            <a:spLocks noGrp="1" noChangeArrowheads="1"/>
          </p:cNvSpPr>
          <p:nvPr>
            <p:ph type="sldNum" sz="quarter" idx="5"/>
          </p:nvPr>
        </p:nvSpPr>
        <p:spPr>
          <a:ln/>
        </p:spPr>
        <p:txBody>
          <a:bodyPr/>
          <a:lstStyle/>
          <a:p>
            <a:fld id="{DB734A17-2150-4C1E-9CD4-05A22346ABF1}" type="slidenum">
              <a:rPr lang="en-GB" altLang="en-US"/>
              <a:pPr/>
              <a:t>31</a:t>
            </a:fld>
            <a:endParaRPr lang="en-GB" altLang="en-US"/>
          </a:p>
        </p:txBody>
      </p:sp>
      <p:sp>
        <p:nvSpPr>
          <p:cNvPr id="304130" name="Rectangle 2">
            <a:extLst>
              <a:ext uri="{FF2B5EF4-FFF2-40B4-BE49-F238E27FC236}">
                <a16:creationId xmlns:a16="http://schemas.microsoft.com/office/drawing/2014/main" id="{39AEA7B2-E8E0-125D-224E-89A6EBD745CD}"/>
              </a:ext>
            </a:extLst>
          </p:cNvPr>
          <p:cNvSpPr>
            <a:spLocks noRot="1" noChangeArrowheads="1" noTextEdit="1"/>
          </p:cNvSpPr>
          <p:nvPr>
            <p:ph type="sldImg"/>
          </p:nvPr>
        </p:nvSpPr>
        <p:spPr>
          <a:ln/>
        </p:spPr>
      </p:sp>
      <p:sp>
        <p:nvSpPr>
          <p:cNvPr id="304131" name="Rectangle 3">
            <a:extLst>
              <a:ext uri="{FF2B5EF4-FFF2-40B4-BE49-F238E27FC236}">
                <a16:creationId xmlns:a16="http://schemas.microsoft.com/office/drawing/2014/main" id="{F5C9FFBD-A3E3-67E8-AA91-AA6A083AF3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0DA831-AB13-DBAC-98E1-17F8ED17EB23}"/>
              </a:ext>
            </a:extLst>
          </p:cNvPr>
          <p:cNvSpPr>
            <a:spLocks noGrp="1" noChangeArrowheads="1"/>
          </p:cNvSpPr>
          <p:nvPr>
            <p:ph type="sldNum" sz="quarter" idx="5"/>
          </p:nvPr>
        </p:nvSpPr>
        <p:spPr>
          <a:ln/>
        </p:spPr>
        <p:txBody>
          <a:bodyPr/>
          <a:lstStyle/>
          <a:p>
            <a:fld id="{8F145299-2399-4A9F-A630-A3FC52BF9BF5}" type="slidenum">
              <a:rPr lang="en-GB" altLang="en-US"/>
              <a:pPr/>
              <a:t>32</a:t>
            </a:fld>
            <a:endParaRPr lang="en-GB" altLang="en-US"/>
          </a:p>
        </p:txBody>
      </p:sp>
      <p:sp>
        <p:nvSpPr>
          <p:cNvPr id="305154" name="Rectangle 2">
            <a:extLst>
              <a:ext uri="{FF2B5EF4-FFF2-40B4-BE49-F238E27FC236}">
                <a16:creationId xmlns:a16="http://schemas.microsoft.com/office/drawing/2014/main" id="{0DAA4C0E-E0A4-9344-CFED-59797CD70722}"/>
              </a:ext>
            </a:extLst>
          </p:cNvPr>
          <p:cNvSpPr>
            <a:spLocks noRot="1" noChangeArrowheads="1" noTextEdit="1"/>
          </p:cNvSpPr>
          <p:nvPr>
            <p:ph type="sldImg"/>
          </p:nvPr>
        </p:nvSpPr>
        <p:spPr>
          <a:ln/>
        </p:spPr>
      </p:sp>
      <p:sp>
        <p:nvSpPr>
          <p:cNvPr id="305155" name="Rectangle 3">
            <a:extLst>
              <a:ext uri="{FF2B5EF4-FFF2-40B4-BE49-F238E27FC236}">
                <a16:creationId xmlns:a16="http://schemas.microsoft.com/office/drawing/2014/main" id="{A5664DFF-C582-6E69-FC48-D4F572A797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1E5315-E2E0-EC59-61D0-0C66D5644A7F}"/>
              </a:ext>
            </a:extLst>
          </p:cNvPr>
          <p:cNvSpPr>
            <a:spLocks noGrp="1" noChangeArrowheads="1"/>
          </p:cNvSpPr>
          <p:nvPr>
            <p:ph type="sldNum" sz="quarter" idx="5"/>
          </p:nvPr>
        </p:nvSpPr>
        <p:spPr>
          <a:ln/>
        </p:spPr>
        <p:txBody>
          <a:bodyPr/>
          <a:lstStyle/>
          <a:p>
            <a:fld id="{1FD04E88-8C6B-4FC6-855E-F2F7BED4690C}" type="slidenum">
              <a:rPr lang="en-GB" altLang="en-US"/>
              <a:pPr/>
              <a:t>33</a:t>
            </a:fld>
            <a:endParaRPr lang="en-GB" altLang="en-US"/>
          </a:p>
        </p:txBody>
      </p:sp>
      <p:sp>
        <p:nvSpPr>
          <p:cNvPr id="306178" name="Rectangle 2">
            <a:extLst>
              <a:ext uri="{FF2B5EF4-FFF2-40B4-BE49-F238E27FC236}">
                <a16:creationId xmlns:a16="http://schemas.microsoft.com/office/drawing/2014/main" id="{374DC2E2-B198-07A9-4D2A-1908C99719E5}"/>
              </a:ext>
            </a:extLst>
          </p:cNvPr>
          <p:cNvSpPr>
            <a:spLocks noRot="1" noChangeArrowheads="1" noTextEdit="1"/>
          </p:cNvSpPr>
          <p:nvPr>
            <p:ph type="sldImg"/>
          </p:nvPr>
        </p:nvSpPr>
        <p:spPr>
          <a:ln/>
        </p:spPr>
      </p:sp>
      <p:sp>
        <p:nvSpPr>
          <p:cNvPr id="306179" name="Rectangle 3">
            <a:extLst>
              <a:ext uri="{FF2B5EF4-FFF2-40B4-BE49-F238E27FC236}">
                <a16:creationId xmlns:a16="http://schemas.microsoft.com/office/drawing/2014/main" id="{028F5817-D9F5-FF8E-85AE-0FFDEF85E2F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8F0301-BAE9-F2B3-510B-F04A8BCB875B}"/>
              </a:ext>
            </a:extLst>
          </p:cNvPr>
          <p:cNvSpPr>
            <a:spLocks noGrp="1" noChangeArrowheads="1"/>
          </p:cNvSpPr>
          <p:nvPr>
            <p:ph type="sldNum" sz="quarter" idx="5"/>
          </p:nvPr>
        </p:nvSpPr>
        <p:spPr>
          <a:ln/>
        </p:spPr>
        <p:txBody>
          <a:bodyPr/>
          <a:lstStyle/>
          <a:p>
            <a:fld id="{7BB2044E-F857-4C1A-B74A-EF3F481A2984}" type="slidenum">
              <a:rPr lang="en-GB" altLang="en-US"/>
              <a:pPr/>
              <a:t>34</a:t>
            </a:fld>
            <a:endParaRPr lang="en-GB" altLang="en-US"/>
          </a:p>
        </p:txBody>
      </p:sp>
      <p:sp>
        <p:nvSpPr>
          <p:cNvPr id="307202" name="Rectangle 2">
            <a:extLst>
              <a:ext uri="{FF2B5EF4-FFF2-40B4-BE49-F238E27FC236}">
                <a16:creationId xmlns:a16="http://schemas.microsoft.com/office/drawing/2014/main" id="{49441875-0814-D987-B94C-953BE7049D7B}"/>
              </a:ext>
            </a:extLst>
          </p:cNvPr>
          <p:cNvSpPr>
            <a:spLocks noRot="1" noChangeArrowheads="1" noTextEdit="1"/>
          </p:cNvSpPr>
          <p:nvPr>
            <p:ph type="sldImg"/>
          </p:nvPr>
        </p:nvSpPr>
        <p:spPr>
          <a:ln/>
        </p:spPr>
      </p:sp>
      <p:sp>
        <p:nvSpPr>
          <p:cNvPr id="307203" name="Rectangle 3">
            <a:extLst>
              <a:ext uri="{FF2B5EF4-FFF2-40B4-BE49-F238E27FC236}">
                <a16:creationId xmlns:a16="http://schemas.microsoft.com/office/drawing/2014/main" id="{7ED5964D-7E5A-D498-E093-BCE2A6036A9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496BAA-A5AF-941F-8ECF-98E5A1D4EF65}"/>
              </a:ext>
            </a:extLst>
          </p:cNvPr>
          <p:cNvSpPr>
            <a:spLocks noGrp="1" noChangeArrowheads="1"/>
          </p:cNvSpPr>
          <p:nvPr>
            <p:ph type="sldNum" sz="quarter" idx="5"/>
          </p:nvPr>
        </p:nvSpPr>
        <p:spPr>
          <a:ln/>
        </p:spPr>
        <p:txBody>
          <a:bodyPr/>
          <a:lstStyle/>
          <a:p>
            <a:fld id="{51B22973-B41C-4A76-9FAD-C36AA93AC107}" type="slidenum">
              <a:rPr lang="en-GB" altLang="en-US"/>
              <a:pPr/>
              <a:t>35</a:t>
            </a:fld>
            <a:endParaRPr lang="en-GB" altLang="en-US"/>
          </a:p>
        </p:txBody>
      </p:sp>
      <p:sp>
        <p:nvSpPr>
          <p:cNvPr id="308226" name="Rectangle 2">
            <a:extLst>
              <a:ext uri="{FF2B5EF4-FFF2-40B4-BE49-F238E27FC236}">
                <a16:creationId xmlns:a16="http://schemas.microsoft.com/office/drawing/2014/main" id="{4956C511-AC06-7FD8-A88B-0681C6B2209A}"/>
              </a:ext>
            </a:extLst>
          </p:cNvPr>
          <p:cNvSpPr>
            <a:spLocks noRot="1" noChangeArrowheads="1" noTextEdit="1"/>
          </p:cNvSpPr>
          <p:nvPr>
            <p:ph type="sldImg"/>
          </p:nvPr>
        </p:nvSpPr>
        <p:spPr>
          <a:ln/>
        </p:spPr>
      </p:sp>
      <p:sp>
        <p:nvSpPr>
          <p:cNvPr id="308227" name="Rectangle 3">
            <a:extLst>
              <a:ext uri="{FF2B5EF4-FFF2-40B4-BE49-F238E27FC236}">
                <a16:creationId xmlns:a16="http://schemas.microsoft.com/office/drawing/2014/main" id="{E7A9B2C1-F785-5F74-B998-25278A6277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3C2776-7A14-671F-5AED-E4FB384887EA}"/>
              </a:ext>
            </a:extLst>
          </p:cNvPr>
          <p:cNvSpPr>
            <a:spLocks noGrp="1" noChangeArrowheads="1"/>
          </p:cNvSpPr>
          <p:nvPr>
            <p:ph type="sldNum" sz="quarter" idx="5"/>
          </p:nvPr>
        </p:nvSpPr>
        <p:spPr>
          <a:ln/>
        </p:spPr>
        <p:txBody>
          <a:bodyPr/>
          <a:lstStyle/>
          <a:p>
            <a:fld id="{EE5F9367-984D-4D83-A268-68D8E6E74227}" type="slidenum">
              <a:rPr lang="en-GB" altLang="en-US"/>
              <a:pPr/>
              <a:t>36</a:t>
            </a:fld>
            <a:endParaRPr lang="en-GB" altLang="en-US"/>
          </a:p>
        </p:txBody>
      </p:sp>
      <p:sp>
        <p:nvSpPr>
          <p:cNvPr id="309250" name="Rectangle 2">
            <a:extLst>
              <a:ext uri="{FF2B5EF4-FFF2-40B4-BE49-F238E27FC236}">
                <a16:creationId xmlns:a16="http://schemas.microsoft.com/office/drawing/2014/main" id="{4E67B820-6412-574A-870A-5C6A145892A5}"/>
              </a:ext>
            </a:extLst>
          </p:cNvPr>
          <p:cNvSpPr>
            <a:spLocks noRot="1" noChangeArrowheads="1" noTextEdit="1"/>
          </p:cNvSpPr>
          <p:nvPr>
            <p:ph type="sldImg"/>
          </p:nvPr>
        </p:nvSpPr>
        <p:spPr>
          <a:ln/>
        </p:spPr>
      </p:sp>
      <p:sp>
        <p:nvSpPr>
          <p:cNvPr id="309251" name="Rectangle 3">
            <a:extLst>
              <a:ext uri="{FF2B5EF4-FFF2-40B4-BE49-F238E27FC236}">
                <a16:creationId xmlns:a16="http://schemas.microsoft.com/office/drawing/2014/main" id="{8BE3D0C4-2682-0FD7-4549-8C6FFD45BBF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9BF482-9E1F-EC0C-4959-24D2D3659B80}"/>
              </a:ext>
            </a:extLst>
          </p:cNvPr>
          <p:cNvSpPr>
            <a:spLocks noGrp="1" noChangeArrowheads="1"/>
          </p:cNvSpPr>
          <p:nvPr>
            <p:ph type="sldNum" sz="quarter" idx="5"/>
          </p:nvPr>
        </p:nvSpPr>
        <p:spPr>
          <a:ln/>
        </p:spPr>
        <p:txBody>
          <a:bodyPr/>
          <a:lstStyle/>
          <a:p>
            <a:fld id="{01FED12A-999D-43E9-8851-7C3115A87DD4}" type="slidenum">
              <a:rPr lang="en-GB" altLang="en-US"/>
              <a:pPr/>
              <a:t>37</a:t>
            </a:fld>
            <a:endParaRPr lang="en-GB" altLang="en-US"/>
          </a:p>
        </p:txBody>
      </p:sp>
      <p:sp>
        <p:nvSpPr>
          <p:cNvPr id="310274" name="Rectangle 2">
            <a:extLst>
              <a:ext uri="{FF2B5EF4-FFF2-40B4-BE49-F238E27FC236}">
                <a16:creationId xmlns:a16="http://schemas.microsoft.com/office/drawing/2014/main" id="{1D5DC5C3-263B-CF6E-F8C5-8F5430BF8488}"/>
              </a:ext>
            </a:extLst>
          </p:cNvPr>
          <p:cNvSpPr>
            <a:spLocks noRot="1" noChangeArrowheads="1" noTextEdit="1"/>
          </p:cNvSpPr>
          <p:nvPr>
            <p:ph type="sldImg"/>
          </p:nvPr>
        </p:nvSpPr>
        <p:spPr>
          <a:ln/>
        </p:spPr>
      </p:sp>
      <p:sp>
        <p:nvSpPr>
          <p:cNvPr id="310275" name="Rectangle 3">
            <a:extLst>
              <a:ext uri="{FF2B5EF4-FFF2-40B4-BE49-F238E27FC236}">
                <a16:creationId xmlns:a16="http://schemas.microsoft.com/office/drawing/2014/main" id="{710D9ED9-E5D2-1F0C-FEBC-99AFE723BAA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2D42F9-68F4-7684-2E82-E2A69F3CE747}"/>
              </a:ext>
            </a:extLst>
          </p:cNvPr>
          <p:cNvSpPr>
            <a:spLocks noGrp="1" noChangeArrowheads="1"/>
          </p:cNvSpPr>
          <p:nvPr>
            <p:ph type="sldNum" sz="quarter" idx="5"/>
          </p:nvPr>
        </p:nvSpPr>
        <p:spPr>
          <a:ln/>
        </p:spPr>
        <p:txBody>
          <a:bodyPr/>
          <a:lstStyle/>
          <a:p>
            <a:fld id="{ED488479-4EF4-4732-8681-9413E6FCE97D}" type="slidenum">
              <a:rPr lang="en-GB" altLang="en-US"/>
              <a:pPr/>
              <a:t>38</a:t>
            </a:fld>
            <a:endParaRPr lang="en-GB" altLang="en-US"/>
          </a:p>
        </p:txBody>
      </p:sp>
      <p:sp>
        <p:nvSpPr>
          <p:cNvPr id="311298" name="Rectangle 2">
            <a:extLst>
              <a:ext uri="{FF2B5EF4-FFF2-40B4-BE49-F238E27FC236}">
                <a16:creationId xmlns:a16="http://schemas.microsoft.com/office/drawing/2014/main" id="{E45D5A0F-1AB8-6ED3-CA09-BB7482B7BF61}"/>
              </a:ext>
            </a:extLst>
          </p:cNvPr>
          <p:cNvSpPr>
            <a:spLocks noRot="1" noChangeArrowheads="1" noTextEdit="1"/>
          </p:cNvSpPr>
          <p:nvPr>
            <p:ph type="sldImg"/>
          </p:nvPr>
        </p:nvSpPr>
        <p:spPr>
          <a:ln/>
        </p:spPr>
      </p:sp>
      <p:sp>
        <p:nvSpPr>
          <p:cNvPr id="311299" name="Rectangle 3">
            <a:extLst>
              <a:ext uri="{FF2B5EF4-FFF2-40B4-BE49-F238E27FC236}">
                <a16:creationId xmlns:a16="http://schemas.microsoft.com/office/drawing/2014/main" id="{F6BDD402-179F-8B95-9934-21B290B2CC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35DDA3-222F-AA8A-605A-74C183FC0184}"/>
              </a:ext>
            </a:extLst>
          </p:cNvPr>
          <p:cNvSpPr>
            <a:spLocks noGrp="1" noChangeArrowheads="1"/>
          </p:cNvSpPr>
          <p:nvPr>
            <p:ph type="sldNum" sz="quarter" idx="5"/>
          </p:nvPr>
        </p:nvSpPr>
        <p:spPr>
          <a:ln/>
        </p:spPr>
        <p:txBody>
          <a:bodyPr/>
          <a:lstStyle/>
          <a:p>
            <a:fld id="{039EADB4-EA8B-405B-8F89-2D8B4B1B4660}" type="slidenum">
              <a:rPr lang="en-GB" altLang="en-US"/>
              <a:pPr/>
              <a:t>39</a:t>
            </a:fld>
            <a:endParaRPr lang="en-GB" altLang="en-US"/>
          </a:p>
        </p:txBody>
      </p:sp>
      <p:sp>
        <p:nvSpPr>
          <p:cNvPr id="312322" name="Rectangle 2">
            <a:extLst>
              <a:ext uri="{FF2B5EF4-FFF2-40B4-BE49-F238E27FC236}">
                <a16:creationId xmlns:a16="http://schemas.microsoft.com/office/drawing/2014/main" id="{57AAD73D-AE7C-4420-47A1-7F3C8306A069}"/>
              </a:ext>
            </a:extLst>
          </p:cNvPr>
          <p:cNvSpPr>
            <a:spLocks noRot="1" noChangeArrowheads="1" noTextEdit="1"/>
          </p:cNvSpPr>
          <p:nvPr>
            <p:ph type="sldImg"/>
          </p:nvPr>
        </p:nvSpPr>
        <p:spPr>
          <a:ln/>
        </p:spPr>
      </p:sp>
      <p:sp>
        <p:nvSpPr>
          <p:cNvPr id="312323" name="Rectangle 3">
            <a:extLst>
              <a:ext uri="{FF2B5EF4-FFF2-40B4-BE49-F238E27FC236}">
                <a16:creationId xmlns:a16="http://schemas.microsoft.com/office/drawing/2014/main" id="{A9822928-F7E5-5EB4-A3CF-99E44C649D2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4359DE-E301-09B6-BA38-CAA862E9AE75}"/>
              </a:ext>
            </a:extLst>
          </p:cNvPr>
          <p:cNvSpPr>
            <a:spLocks noGrp="1" noChangeArrowheads="1"/>
          </p:cNvSpPr>
          <p:nvPr>
            <p:ph type="sldNum" sz="quarter" idx="5"/>
          </p:nvPr>
        </p:nvSpPr>
        <p:spPr>
          <a:ln/>
        </p:spPr>
        <p:txBody>
          <a:bodyPr/>
          <a:lstStyle/>
          <a:p>
            <a:fld id="{0361A318-8045-4600-9296-0016684C784E}" type="slidenum">
              <a:rPr lang="en-GB" altLang="en-US"/>
              <a:pPr/>
              <a:t>4</a:t>
            </a:fld>
            <a:endParaRPr lang="en-GB" altLang="en-US"/>
          </a:p>
        </p:txBody>
      </p:sp>
      <p:sp>
        <p:nvSpPr>
          <p:cNvPr id="276482" name="Rectangle 2">
            <a:extLst>
              <a:ext uri="{FF2B5EF4-FFF2-40B4-BE49-F238E27FC236}">
                <a16:creationId xmlns:a16="http://schemas.microsoft.com/office/drawing/2014/main" id="{AE49D0BC-3AD9-4A6A-230A-FF4A2EE957EC}"/>
              </a:ext>
            </a:extLst>
          </p:cNvPr>
          <p:cNvSpPr>
            <a:spLocks noRot="1" noChangeArrowheads="1" noTextEdit="1"/>
          </p:cNvSpPr>
          <p:nvPr>
            <p:ph type="sldImg"/>
          </p:nvPr>
        </p:nvSpPr>
        <p:spPr>
          <a:ln/>
        </p:spPr>
      </p:sp>
      <p:sp>
        <p:nvSpPr>
          <p:cNvPr id="276483" name="Rectangle 3">
            <a:extLst>
              <a:ext uri="{FF2B5EF4-FFF2-40B4-BE49-F238E27FC236}">
                <a16:creationId xmlns:a16="http://schemas.microsoft.com/office/drawing/2014/main" id="{B4D3FEED-C7DE-6EE3-3236-1B78BE48B1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C46E61-63CB-763A-29EB-C235ED695737}"/>
              </a:ext>
            </a:extLst>
          </p:cNvPr>
          <p:cNvSpPr>
            <a:spLocks noGrp="1" noChangeArrowheads="1"/>
          </p:cNvSpPr>
          <p:nvPr>
            <p:ph type="sldNum" sz="quarter" idx="5"/>
          </p:nvPr>
        </p:nvSpPr>
        <p:spPr>
          <a:ln/>
        </p:spPr>
        <p:txBody>
          <a:bodyPr/>
          <a:lstStyle/>
          <a:p>
            <a:fld id="{D3A5CE19-97F2-4FB8-868A-442E182E6AEA}" type="slidenum">
              <a:rPr lang="en-GB" altLang="en-US"/>
              <a:pPr/>
              <a:t>40</a:t>
            </a:fld>
            <a:endParaRPr lang="en-GB" altLang="en-US"/>
          </a:p>
        </p:txBody>
      </p:sp>
      <p:sp>
        <p:nvSpPr>
          <p:cNvPr id="313346" name="Rectangle 2">
            <a:extLst>
              <a:ext uri="{FF2B5EF4-FFF2-40B4-BE49-F238E27FC236}">
                <a16:creationId xmlns:a16="http://schemas.microsoft.com/office/drawing/2014/main" id="{5702DA07-B036-0B79-4532-FD29627BFD8B}"/>
              </a:ext>
            </a:extLst>
          </p:cNvPr>
          <p:cNvSpPr>
            <a:spLocks noRot="1" noChangeArrowheads="1" noTextEdit="1"/>
          </p:cNvSpPr>
          <p:nvPr>
            <p:ph type="sldImg"/>
          </p:nvPr>
        </p:nvSpPr>
        <p:spPr>
          <a:ln/>
        </p:spPr>
      </p:sp>
      <p:sp>
        <p:nvSpPr>
          <p:cNvPr id="313347" name="Rectangle 3">
            <a:extLst>
              <a:ext uri="{FF2B5EF4-FFF2-40B4-BE49-F238E27FC236}">
                <a16:creationId xmlns:a16="http://schemas.microsoft.com/office/drawing/2014/main" id="{5FF9C2A6-D20E-8FC1-E045-166D3EB097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11D3EC-18FC-4F18-ED7F-8DFA10910FFC}"/>
              </a:ext>
            </a:extLst>
          </p:cNvPr>
          <p:cNvSpPr>
            <a:spLocks noGrp="1" noChangeArrowheads="1"/>
          </p:cNvSpPr>
          <p:nvPr>
            <p:ph type="sldNum" sz="quarter" idx="5"/>
          </p:nvPr>
        </p:nvSpPr>
        <p:spPr>
          <a:ln/>
        </p:spPr>
        <p:txBody>
          <a:bodyPr/>
          <a:lstStyle/>
          <a:p>
            <a:fld id="{D97F3460-8C0A-459F-A54C-DE844C2A93BA}" type="slidenum">
              <a:rPr lang="en-GB" altLang="en-US"/>
              <a:pPr/>
              <a:t>41</a:t>
            </a:fld>
            <a:endParaRPr lang="en-GB" altLang="en-US"/>
          </a:p>
        </p:txBody>
      </p:sp>
      <p:sp>
        <p:nvSpPr>
          <p:cNvPr id="314370" name="Rectangle 2">
            <a:extLst>
              <a:ext uri="{FF2B5EF4-FFF2-40B4-BE49-F238E27FC236}">
                <a16:creationId xmlns:a16="http://schemas.microsoft.com/office/drawing/2014/main" id="{2DD08E40-34FA-6540-9725-DB0D5F8BF9E9}"/>
              </a:ext>
            </a:extLst>
          </p:cNvPr>
          <p:cNvSpPr>
            <a:spLocks noRot="1" noChangeArrowheads="1" noTextEdit="1"/>
          </p:cNvSpPr>
          <p:nvPr>
            <p:ph type="sldImg"/>
          </p:nvPr>
        </p:nvSpPr>
        <p:spPr>
          <a:ln/>
        </p:spPr>
      </p:sp>
      <p:sp>
        <p:nvSpPr>
          <p:cNvPr id="314371" name="Rectangle 3">
            <a:extLst>
              <a:ext uri="{FF2B5EF4-FFF2-40B4-BE49-F238E27FC236}">
                <a16:creationId xmlns:a16="http://schemas.microsoft.com/office/drawing/2014/main" id="{B7BA12F6-AECC-F877-F6C3-93BE10AF37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04CFD0-1A9A-9CDE-99E6-BDEFC2405B25}"/>
              </a:ext>
            </a:extLst>
          </p:cNvPr>
          <p:cNvSpPr>
            <a:spLocks noGrp="1" noChangeArrowheads="1"/>
          </p:cNvSpPr>
          <p:nvPr>
            <p:ph type="sldNum" sz="quarter" idx="5"/>
          </p:nvPr>
        </p:nvSpPr>
        <p:spPr>
          <a:ln/>
        </p:spPr>
        <p:txBody>
          <a:bodyPr/>
          <a:lstStyle/>
          <a:p>
            <a:fld id="{6695F399-C2A9-4BCB-8C8F-0836C55DC40F}" type="slidenum">
              <a:rPr lang="en-GB" altLang="en-US"/>
              <a:pPr/>
              <a:t>42</a:t>
            </a:fld>
            <a:endParaRPr lang="en-GB" altLang="en-US"/>
          </a:p>
        </p:txBody>
      </p:sp>
      <p:sp>
        <p:nvSpPr>
          <p:cNvPr id="315394" name="Rectangle 2">
            <a:extLst>
              <a:ext uri="{FF2B5EF4-FFF2-40B4-BE49-F238E27FC236}">
                <a16:creationId xmlns:a16="http://schemas.microsoft.com/office/drawing/2014/main" id="{579743AD-7B2D-5339-6CCE-781BD0F01F66}"/>
              </a:ext>
            </a:extLst>
          </p:cNvPr>
          <p:cNvSpPr>
            <a:spLocks noRot="1" noChangeArrowheads="1" noTextEdit="1"/>
          </p:cNvSpPr>
          <p:nvPr>
            <p:ph type="sldImg"/>
          </p:nvPr>
        </p:nvSpPr>
        <p:spPr>
          <a:ln/>
        </p:spPr>
      </p:sp>
      <p:sp>
        <p:nvSpPr>
          <p:cNvPr id="315395" name="Rectangle 3">
            <a:extLst>
              <a:ext uri="{FF2B5EF4-FFF2-40B4-BE49-F238E27FC236}">
                <a16:creationId xmlns:a16="http://schemas.microsoft.com/office/drawing/2014/main" id="{40FD87A3-740D-DF54-9636-025BA64F8E5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FC577B-9C3D-464C-CCE7-6989AE9D599A}"/>
              </a:ext>
            </a:extLst>
          </p:cNvPr>
          <p:cNvSpPr>
            <a:spLocks noGrp="1" noChangeArrowheads="1"/>
          </p:cNvSpPr>
          <p:nvPr>
            <p:ph type="sldNum" sz="quarter" idx="5"/>
          </p:nvPr>
        </p:nvSpPr>
        <p:spPr>
          <a:ln/>
        </p:spPr>
        <p:txBody>
          <a:bodyPr/>
          <a:lstStyle/>
          <a:p>
            <a:fld id="{591BB3A5-75CE-4824-BFBC-997E8E7AC3E9}" type="slidenum">
              <a:rPr lang="en-GB" altLang="en-US"/>
              <a:pPr/>
              <a:t>43</a:t>
            </a:fld>
            <a:endParaRPr lang="en-GB" altLang="en-US"/>
          </a:p>
        </p:txBody>
      </p:sp>
      <p:sp>
        <p:nvSpPr>
          <p:cNvPr id="316418" name="Rectangle 2">
            <a:extLst>
              <a:ext uri="{FF2B5EF4-FFF2-40B4-BE49-F238E27FC236}">
                <a16:creationId xmlns:a16="http://schemas.microsoft.com/office/drawing/2014/main" id="{99B74335-7157-0453-8980-4B93C5BD61F5}"/>
              </a:ext>
            </a:extLst>
          </p:cNvPr>
          <p:cNvSpPr>
            <a:spLocks noRot="1" noChangeArrowheads="1" noTextEdit="1"/>
          </p:cNvSpPr>
          <p:nvPr>
            <p:ph type="sldImg"/>
          </p:nvPr>
        </p:nvSpPr>
        <p:spPr>
          <a:ln/>
        </p:spPr>
      </p:sp>
      <p:sp>
        <p:nvSpPr>
          <p:cNvPr id="316419" name="Rectangle 3">
            <a:extLst>
              <a:ext uri="{FF2B5EF4-FFF2-40B4-BE49-F238E27FC236}">
                <a16:creationId xmlns:a16="http://schemas.microsoft.com/office/drawing/2014/main" id="{EA63F19E-791A-5004-5C5E-FFEC944D5B7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9DFBC1-E223-00D7-5DD7-BEC850C112E7}"/>
              </a:ext>
            </a:extLst>
          </p:cNvPr>
          <p:cNvSpPr>
            <a:spLocks noGrp="1" noChangeArrowheads="1"/>
          </p:cNvSpPr>
          <p:nvPr>
            <p:ph type="sldNum" sz="quarter" idx="5"/>
          </p:nvPr>
        </p:nvSpPr>
        <p:spPr>
          <a:ln/>
        </p:spPr>
        <p:txBody>
          <a:bodyPr/>
          <a:lstStyle/>
          <a:p>
            <a:fld id="{D11C92BD-9F04-42A1-AF80-670236CC18B0}" type="slidenum">
              <a:rPr lang="en-GB" altLang="en-US"/>
              <a:pPr/>
              <a:t>44</a:t>
            </a:fld>
            <a:endParaRPr lang="en-GB" altLang="en-US"/>
          </a:p>
        </p:txBody>
      </p:sp>
      <p:sp>
        <p:nvSpPr>
          <p:cNvPr id="317442" name="Rectangle 2">
            <a:extLst>
              <a:ext uri="{FF2B5EF4-FFF2-40B4-BE49-F238E27FC236}">
                <a16:creationId xmlns:a16="http://schemas.microsoft.com/office/drawing/2014/main" id="{0A794C38-EE09-670B-B6B0-F2C65C06E440}"/>
              </a:ext>
            </a:extLst>
          </p:cNvPr>
          <p:cNvSpPr>
            <a:spLocks noRot="1" noChangeArrowheads="1" noTextEdit="1"/>
          </p:cNvSpPr>
          <p:nvPr>
            <p:ph type="sldImg"/>
          </p:nvPr>
        </p:nvSpPr>
        <p:spPr>
          <a:ln/>
        </p:spPr>
      </p:sp>
      <p:sp>
        <p:nvSpPr>
          <p:cNvPr id="317443" name="Rectangle 3">
            <a:extLst>
              <a:ext uri="{FF2B5EF4-FFF2-40B4-BE49-F238E27FC236}">
                <a16:creationId xmlns:a16="http://schemas.microsoft.com/office/drawing/2014/main" id="{5F0DD28B-56AB-F72B-68F4-5E40666CC5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04AE53-38A2-C815-8AA7-7494B9583F41}"/>
              </a:ext>
            </a:extLst>
          </p:cNvPr>
          <p:cNvSpPr>
            <a:spLocks noGrp="1" noChangeArrowheads="1"/>
          </p:cNvSpPr>
          <p:nvPr>
            <p:ph type="sldNum" sz="quarter" idx="5"/>
          </p:nvPr>
        </p:nvSpPr>
        <p:spPr>
          <a:ln/>
        </p:spPr>
        <p:txBody>
          <a:bodyPr/>
          <a:lstStyle/>
          <a:p>
            <a:fld id="{9684191D-874D-4DDC-A50D-37D19B669C72}" type="slidenum">
              <a:rPr lang="en-GB" altLang="en-US"/>
              <a:pPr/>
              <a:t>45</a:t>
            </a:fld>
            <a:endParaRPr lang="en-GB" altLang="en-US"/>
          </a:p>
        </p:txBody>
      </p:sp>
      <p:sp>
        <p:nvSpPr>
          <p:cNvPr id="318466" name="Rectangle 2">
            <a:extLst>
              <a:ext uri="{FF2B5EF4-FFF2-40B4-BE49-F238E27FC236}">
                <a16:creationId xmlns:a16="http://schemas.microsoft.com/office/drawing/2014/main" id="{350F5B71-8270-4BCB-58A4-B8C6442810DA}"/>
              </a:ext>
            </a:extLst>
          </p:cNvPr>
          <p:cNvSpPr>
            <a:spLocks noRot="1" noChangeArrowheads="1" noTextEdit="1"/>
          </p:cNvSpPr>
          <p:nvPr>
            <p:ph type="sldImg"/>
          </p:nvPr>
        </p:nvSpPr>
        <p:spPr>
          <a:ln/>
        </p:spPr>
      </p:sp>
      <p:sp>
        <p:nvSpPr>
          <p:cNvPr id="318467" name="Rectangle 3">
            <a:extLst>
              <a:ext uri="{FF2B5EF4-FFF2-40B4-BE49-F238E27FC236}">
                <a16:creationId xmlns:a16="http://schemas.microsoft.com/office/drawing/2014/main" id="{524D5D27-BD2E-89A7-9031-C8F691E69A6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34CA30-D7EF-7D51-093B-7412577124D8}"/>
              </a:ext>
            </a:extLst>
          </p:cNvPr>
          <p:cNvSpPr>
            <a:spLocks noGrp="1" noChangeArrowheads="1"/>
          </p:cNvSpPr>
          <p:nvPr>
            <p:ph type="sldNum" sz="quarter" idx="5"/>
          </p:nvPr>
        </p:nvSpPr>
        <p:spPr>
          <a:ln/>
        </p:spPr>
        <p:txBody>
          <a:bodyPr/>
          <a:lstStyle/>
          <a:p>
            <a:fld id="{9F7C33CB-D82B-4E6C-B4BD-D8A8022F3516}" type="slidenum">
              <a:rPr lang="en-GB" altLang="en-US"/>
              <a:pPr/>
              <a:t>46</a:t>
            </a:fld>
            <a:endParaRPr lang="en-GB" altLang="en-US"/>
          </a:p>
        </p:txBody>
      </p:sp>
      <p:sp>
        <p:nvSpPr>
          <p:cNvPr id="319490" name="Rectangle 2">
            <a:extLst>
              <a:ext uri="{FF2B5EF4-FFF2-40B4-BE49-F238E27FC236}">
                <a16:creationId xmlns:a16="http://schemas.microsoft.com/office/drawing/2014/main" id="{594175B6-A13C-7D28-43E1-A26643EF6168}"/>
              </a:ext>
            </a:extLst>
          </p:cNvPr>
          <p:cNvSpPr>
            <a:spLocks noRot="1" noChangeArrowheads="1" noTextEdit="1"/>
          </p:cNvSpPr>
          <p:nvPr>
            <p:ph type="sldImg"/>
          </p:nvPr>
        </p:nvSpPr>
        <p:spPr>
          <a:ln/>
        </p:spPr>
      </p:sp>
      <p:sp>
        <p:nvSpPr>
          <p:cNvPr id="319491" name="Rectangle 3">
            <a:extLst>
              <a:ext uri="{FF2B5EF4-FFF2-40B4-BE49-F238E27FC236}">
                <a16:creationId xmlns:a16="http://schemas.microsoft.com/office/drawing/2014/main" id="{AC45ACAB-0CAD-6A1E-48BE-D313511696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EBA242-D402-198E-468B-68247644F569}"/>
              </a:ext>
            </a:extLst>
          </p:cNvPr>
          <p:cNvSpPr>
            <a:spLocks noGrp="1" noChangeArrowheads="1"/>
          </p:cNvSpPr>
          <p:nvPr>
            <p:ph type="sldNum" sz="quarter" idx="5"/>
          </p:nvPr>
        </p:nvSpPr>
        <p:spPr>
          <a:ln/>
        </p:spPr>
        <p:txBody>
          <a:bodyPr/>
          <a:lstStyle/>
          <a:p>
            <a:fld id="{506E719B-9DF3-4231-8D72-D2D089AB564D}" type="slidenum">
              <a:rPr lang="en-GB" altLang="en-US"/>
              <a:pPr/>
              <a:t>47</a:t>
            </a:fld>
            <a:endParaRPr lang="en-GB" altLang="en-US"/>
          </a:p>
        </p:txBody>
      </p:sp>
      <p:sp>
        <p:nvSpPr>
          <p:cNvPr id="320514" name="Rectangle 2">
            <a:extLst>
              <a:ext uri="{FF2B5EF4-FFF2-40B4-BE49-F238E27FC236}">
                <a16:creationId xmlns:a16="http://schemas.microsoft.com/office/drawing/2014/main" id="{B5DDBE82-8B77-3CDE-53D2-56D0007BAEE5}"/>
              </a:ext>
            </a:extLst>
          </p:cNvPr>
          <p:cNvSpPr>
            <a:spLocks noRot="1" noChangeArrowheads="1" noTextEdit="1"/>
          </p:cNvSpPr>
          <p:nvPr>
            <p:ph type="sldImg"/>
          </p:nvPr>
        </p:nvSpPr>
        <p:spPr>
          <a:ln/>
        </p:spPr>
      </p:sp>
      <p:sp>
        <p:nvSpPr>
          <p:cNvPr id="320515" name="Rectangle 3">
            <a:extLst>
              <a:ext uri="{FF2B5EF4-FFF2-40B4-BE49-F238E27FC236}">
                <a16:creationId xmlns:a16="http://schemas.microsoft.com/office/drawing/2014/main" id="{1637F288-6311-5120-05ED-376E2B974A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B8206B-B8BD-D203-F3E2-E57381EC280C}"/>
              </a:ext>
            </a:extLst>
          </p:cNvPr>
          <p:cNvSpPr>
            <a:spLocks noGrp="1" noChangeArrowheads="1"/>
          </p:cNvSpPr>
          <p:nvPr>
            <p:ph type="sldNum" sz="quarter" idx="5"/>
          </p:nvPr>
        </p:nvSpPr>
        <p:spPr>
          <a:ln/>
        </p:spPr>
        <p:txBody>
          <a:bodyPr/>
          <a:lstStyle/>
          <a:p>
            <a:fld id="{69E8AD32-3062-41B4-A446-BD24070A0CAC}" type="slidenum">
              <a:rPr lang="en-GB" altLang="en-US"/>
              <a:pPr/>
              <a:t>48</a:t>
            </a:fld>
            <a:endParaRPr lang="en-GB" altLang="en-US"/>
          </a:p>
        </p:txBody>
      </p:sp>
      <p:sp>
        <p:nvSpPr>
          <p:cNvPr id="321538" name="Rectangle 2">
            <a:extLst>
              <a:ext uri="{FF2B5EF4-FFF2-40B4-BE49-F238E27FC236}">
                <a16:creationId xmlns:a16="http://schemas.microsoft.com/office/drawing/2014/main" id="{B036C373-F8D6-78CA-D787-4AE59BA3BAA1}"/>
              </a:ext>
            </a:extLst>
          </p:cNvPr>
          <p:cNvSpPr>
            <a:spLocks noRot="1" noChangeArrowheads="1" noTextEdit="1"/>
          </p:cNvSpPr>
          <p:nvPr>
            <p:ph type="sldImg"/>
          </p:nvPr>
        </p:nvSpPr>
        <p:spPr>
          <a:ln/>
        </p:spPr>
      </p:sp>
      <p:sp>
        <p:nvSpPr>
          <p:cNvPr id="321539" name="Rectangle 3">
            <a:extLst>
              <a:ext uri="{FF2B5EF4-FFF2-40B4-BE49-F238E27FC236}">
                <a16:creationId xmlns:a16="http://schemas.microsoft.com/office/drawing/2014/main" id="{7446B159-E727-9C16-9171-4795BA6B34B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967040-A260-C81B-CE09-7FE44B2EFAC0}"/>
              </a:ext>
            </a:extLst>
          </p:cNvPr>
          <p:cNvSpPr>
            <a:spLocks noGrp="1" noChangeArrowheads="1"/>
          </p:cNvSpPr>
          <p:nvPr>
            <p:ph type="sldNum" sz="quarter" idx="5"/>
          </p:nvPr>
        </p:nvSpPr>
        <p:spPr>
          <a:ln/>
        </p:spPr>
        <p:txBody>
          <a:bodyPr/>
          <a:lstStyle/>
          <a:p>
            <a:fld id="{B27A0D9B-48E9-4FA9-80E7-38A49AD2431E}" type="slidenum">
              <a:rPr lang="en-GB" altLang="en-US"/>
              <a:pPr/>
              <a:t>49</a:t>
            </a:fld>
            <a:endParaRPr lang="en-GB" altLang="en-US"/>
          </a:p>
        </p:txBody>
      </p:sp>
      <p:sp>
        <p:nvSpPr>
          <p:cNvPr id="322562" name="Rectangle 2">
            <a:extLst>
              <a:ext uri="{FF2B5EF4-FFF2-40B4-BE49-F238E27FC236}">
                <a16:creationId xmlns:a16="http://schemas.microsoft.com/office/drawing/2014/main" id="{7B733EFE-944F-B936-C6FF-BB9167EA9D09}"/>
              </a:ext>
            </a:extLst>
          </p:cNvPr>
          <p:cNvSpPr>
            <a:spLocks noRot="1" noChangeArrowheads="1" noTextEdit="1"/>
          </p:cNvSpPr>
          <p:nvPr>
            <p:ph type="sldImg"/>
          </p:nvPr>
        </p:nvSpPr>
        <p:spPr>
          <a:ln/>
        </p:spPr>
      </p:sp>
      <p:sp>
        <p:nvSpPr>
          <p:cNvPr id="322563" name="Rectangle 3">
            <a:extLst>
              <a:ext uri="{FF2B5EF4-FFF2-40B4-BE49-F238E27FC236}">
                <a16:creationId xmlns:a16="http://schemas.microsoft.com/office/drawing/2014/main" id="{1668C362-26D9-00E0-E6A3-A9FF89CBAF3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34B573-098E-4390-A589-132C1054FC07}"/>
              </a:ext>
            </a:extLst>
          </p:cNvPr>
          <p:cNvSpPr>
            <a:spLocks noGrp="1" noChangeArrowheads="1"/>
          </p:cNvSpPr>
          <p:nvPr>
            <p:ph type="sldNum" sz="quarter" idx="5"/>
          </p:nvPr>
        </p:nvSpPr>
        <p:spPr>
          <a:ln/>
        </p:spPr>
        <p:txBody>
          <a:bodyPr/>
          <a:lstStyle/>
          <a:p>
            <a:fld id="{AF8E265C-B314-47CE-8F82-718986EC2C47}" type="slidenum">
              <a:rPr lang="en-GB" altLang="en-US"/>
              <a:pPr/>
              <a:t>5</a:t>
            </a:fld>
            <a:endParaRPr lang="en-GB" altLang="en-US"/>
          </a:p>
        </p:txBody>
      </p:sp>
      <p:sp>
        <p:nvSpPr>
          <p:cNvPr id="277506" name="Rectangle 2">
            <a:extLst>
              <a:ext uri="{FF2B5EF4-FFF2-40B4-BE49-F238E27FC236}">
                <a16:creationId xmlns:a16="http://schemas.microsoft.com/office/drawing/2014/main" id="{7BBED611-D218-1896-3B0B-671BCF8B0CC7}"/>
              </a:ext>
            </a:extLst>
          </p:cNvPr>
          <p:cNvSpPr>
            <a:spLocks noRot="1" noChangeArrowheads="1" noTextEdit="1"/>
          </p:cNvSpPr>
          <p:nvPr>
            <p:ph type="sldImg"/>
          </p:nvPr>
        </p:nvSpPr>
        <p:spPr>
          <a:ln/>
        </p:spPr>
      </p:sp>
      <p:sp>
        <p:nvSpPr>
          <p:cNvPr id="277507" name="Rectangle 3">
            <a:extLst>
              <a:ext uri="{FF2B5EF4-FFF2-40B4-BE49-F238E27FC236}">
                <a16:creationId xmlns:a16="http://schemas.microsoft.com/office/drawing/2014/main" id="{DD58D732-DECE-D973-2871-0436A3114D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0CC475-A6CD-1DDB-F2DB-60DE52A3740F}"/>
              </a:ext>
            </a:extLst>
          </p:cNvPr>
          <p:cNvSpPr>
            <a:spLocks noGrp="1" noChangeArrowheads="1"/>
          </p:cNvSpPr>
          <p:nvPr>
            <p:ph type="sldNum" sz="quarter" idx="5"/>
          </p:nvPr>
        </p:nvSpPr>
        <p:spPr>
          <a:ln/>
        </p:spPr>
        <p:txBody>
          <a:bodyPr/>
          <a:lstStyle/>
          <a:p>
            <a:fld id="{53D84207-43BB-46AC-BD84-0D681E7DD5E4}" type="slidenum">
              <a:rPr lang="en-GB" altLang="en-US"/>
              <a:pPr/>
              <a:t>50</a:t>
            </a:fld>
            <a:endParaRPr lang="en-GB" altLang="en-US"/>
          </a:p>
        </p:txBody>
      </p:sp>
      <p:sp>
        <p:nvSpPr>
          <p:cNvPr id="323586" name="Rectangle 2">
            <a:extLst>
              <a:ext uri="{FF2B5EF4-FFF2-40B4-BE49-F238E27FC236}">
                <a16:creationId xmlns:a16="http://schemas.microsoft.com/office/drawing/2014/main" id="{DB8D7AC6-F762-FE36-8372-9BCBBFF2407C}"/>
              </a:ext>
            </a:extLst>
          </p:cNvPr>
          <p:cNvSpPr>
            <a:spLocks noRot="1" noChangeArrowheads="1" noTextEdit="1"/>
          </p:cNvSpPr>
          <p:nvPr>
            <p:ph type="sldImg"/>
          </p:nvPr>
        </p:nvSpPr>
        <p:spPr>
          <a:ln/>
        </p:spPr>
      </p:sp>
      <p:sp>
        <p:nvSpPr>
          <p:cNvPr id="323587" name="Rectangle 3">
            <a:extLst>
              <a:ext uri="{FF2B5EF4-FFF2-40B4-BE49-F238E27FC236}">
                <a16:creationId xmlns:a16="http://schemas.microsoft.com/office/drawing/2014/main" id="{DFE99BF6-745D-FD81-4473-81B95534F90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5377AE-CA38-34F2-F750-1BF8D6E765FB}"/>
              </a:ext>
            </a:extLst>
          </p:cNvPr>
          <p:cNvSpPr>
            <a:spLocks noGrp="1" noChangeArrowheads="1"/>
          </p:cNvSpPr>
          <p:nvPr>
            <p:ph type="sldNum" sz="quarter" idx="5"/>
          </p:nvPr>
        </p:nvSpPr>
        <p:spPr>
          <a:ln/>
        </p:spPr>
        <p:txBody>
          <a:bodyPr/>
          <a:lstStyle/>
          <a:p>
            <a:fld id="{C058690D-139D-461F-8644-C411ADD52254}" type="slidenum">
              <a:rPr lang="en-GB" altLang="en-US"/>
              <a:pPr/>
              <a:t>51</a:t>
            </a:fld>
            <a:endParaRPr lang="en-GB" altLang="en-US"/>
          </a:p>
        </p:txBody>
      </p:sp>
      <p:sp>
        <p:nvSpPr>
          <p:cNvPr id="324610" name="Rectangle 2">
            <a:extLst>
              <a:ext uri="{FF2B5EF4-FFF2-40B4-BE49-F238E27FC236}">
                <a16:creationId xmlns:a16="http://schemas.microsoft.com/office/drawing/2014/main" id="{201CE100-C9AE-7622-A9AD-0CC36FDE798B}"/>
              </a:ext>
            </a:extLst>
          </p:cNvPr>
          <p:cNvSpPr>
            <a:spLocks noRot="1" noChangeArrowheads="1" noTextEdit="1"/>
          </p:cNvSpPr>
          <p:nvPr>
            <p:ph type="sldImg"/>
          </p:nvPr>
        </p:nvSpPr>
        <p:spPr>
          <a:ln/>
        </p:spPr>
      </p:sp>
      <p:sp>
        <p:nvSpPr>
          <p:cNvPr id="324611" name="Rectangle 3">
            <a:extLst>
              <a:ext uri="{FF2B5EF4-FFF2-40B4-BE49-F238E27FC236}">
                <a16:creationId xmlns:a16="http://schemas.microsoft.com/office/drawing/2014/main" id="{75366ED2-A9B2-0823-D64C-51211C6CBF1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9E69A6-2377-61D1-2DED-32D67E987C84}"/>
              </a:ext>
            </a:extLst>
          </p:cNvPr>
          <p:cNvSpPr>
            <a:spLocks noGrp="1" noChangeArrowheads="1"/>
          </p:cNvSpPr>
          <p:nvPr>
            <p:ph type="sldNum" sz="quarter" idx="5"/>
          </p:nvPr>
        </p:nvSpPr>
        <p:spPr>
          <a:ln/>
        </p:spPr>
        <p:txBody>
          <a:bodyPr/>
          <a:lstStyle/>
          <a:p>
            <a:fld id="{A5E17B69-633E-4C1E-9E7E-B1CB1ABD10A6}" type="slidenum">
              <a:rPr lang="en-GB" altLang="en-US"/>
              <a:pPr/>
              <a:t>52</a:t>
            </a:fld>
            <a:endParaRPr lang="en-GB" altLang="en-US"/>
          </a:p>
        </p:txBody>
      </p:sp>
      <p:sp>
        <p:nvSpPr>
          <p:cNvPr id="325634" name="Rectangle 2">
            <a:extLst>
              <a:ext uri="{FF2B5EF4-FFF2-40B4-BE49-F238E27FC236}">
                <a16:creationId xmlns:a16="http://schemas.microsoft.com/office/drawing/2014/main" id="{C809FB2F-B206-665E-5B38-40940AC9CEAB}"/>
              </a:ext>
            </a:extLst>
          </p:cNvPr>
          <p:cNvSpPr>
            <a:spLocks noRot="1" noChangeArrowheads="1" noTextEdit="1"/>
          </p:cNvSpPr>
          <p:nvPr>
            <p:ph type="sldImg"/>
          </p:nvPr>
        </p:nvSpPr>
        <p:spPr>
          <a:ln/>
        </p:spPr>
      </p:sp>
      <p:sp>
        <p:nvSpPr>
          <p:cNvPr id="325635" name="Rectangle 3">
            <a:extLst>
              <a:ext uri="{FF2B5EF4-FFF2-40B4-BE49-F238E27FC236}">
                <a16:creationId xmlns:a16="http://schemas.microsoft.com/office/drawing/2014/main" id="{87BCBBFA-5AF2-D859-2F6F-1642431D4FF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89DF99-7CB4-8487-A518-63C191A5745A}"/>
              </a:ext>
            </a:extLst>
          </p:cNvPr>
          <p:cNvSpPr>
            <a:spLocks noGrp="1" noChangeArrowheads="1"/>
          </p:cNvSpPr>
          <p:nvPr>
            <p:ph type="sldNum" sz="quarter" idx="5"/>
          </p:nvPr>
        </p:nvSpPr>
        <p:spPr>
          <a:ln/>
        </p:spPr>
        <p:txBody>
          <a:bodyPr/>
          <a:lstStyle/>
          <a:p>
            <a:fld id="{48FE2EFA-BC16-4947-902A-A0EE28EC7EFF}" type="slidenum">
              <a:rPr lang="en-GB" altLang="en-US"/>
              <a:pPr/>
              <a:t>53</a:t>
            </a:fld>
            <a:endParaRPr lang="en-GB" altLang="en-US"/>
          </a:p>
        </p:txBody>
      </p:sp>
      <p:sp>
        <p:nvSpPr>
          <p:cNvPr id="326658" name="Rectangle 2">
            <a:extLst>
              <a:ext uri="{FF2B5EF4-FFF2-40B4-BE49-F238E27FC236}">
                <a16:creationId xmlns:a16="http://schemas.microsoft.com/office/drawing/2014/main" id="{76E69A6B-F7DF-ED31-5104-81BC5E0C993E}"/>
              </a:ext>
            </a:extLst>
          </p:cNvPr>
          <p:cNvSpPr>
            <a:spLocks noRot="1" noChangeArrowheads="1" noTextEdit="1"/>
          </p:cNvSpPr>
          <p:nvPr>
            <p:ph type="sldImg"/>
          </p:nvPr>
        </p:nvSpPr>
        <p:spPr>
          <a:ln/>
        </p:spPr>
      </p:sp>
      <p:sp>
        <p:nvSpPr>
          <p:cNvPr id="326659" name="Rectangle 3">
            <a:extLst>
              <a:ext uri="{FF2B5EF4-FFF2-40B4-BE49-F238E27FC236}">
                <a16:creationId xmlns:a16="http://schemas.microsoft.com/office/drawing/2014/main" id="{75F1D9D3-974C-7C50-87E4-FB35AA0FA0D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E3F919-D6BE-F3CB-C34E-9DB30BD194E6}"/>
              </a:ext>
            </a:extLst>
          </p:cNvPr>
          <p:cNvSpPr>
            <a:spLocks noGrp="1" noChangeArrowheads="1"/>
          </p:cNvSpPr>
          <p:nvPr>
            <p:ph type="sldNum" sz="quarter" idx="5"/>
          </p:nvPr>
        </p:nvSpPr>
        <p:spPr>
          <a:ln/>
        </p:spPr>
        <p:txBody>
          <a:bodyPr/>
          <a:lstStyle/>
          <a:p>
            <a:fld id="{DE429328-F30E-42A7-9E06-B787DFE87C4B}" type="slidenum">
              <a:rPr lang="en-GB" altLang="en-US"/>
              <a:pPr/>
              <a:t>54</a:t>
            </a:fld>
            <a:endParaRPr lang="en-GB" altLang="en-US"/>
          </a:p>
        </p:txBody>
      </p:sp>
      <p:sp>
        <p:nvSpPr>
          <p:cNvPr id="327682" name="Rectangle 2">
            <a:extLst>
              <a:ext uri="{FF2B5EF4-FFF2-40B4-BE49-F238E27FC236}">
                <a16:creationId xmlns:a16="http://schemas.microsoft.com/office/drawing/2014/main" id="{9DBC3F60-BD11-892A-F17B-F292D389124C}"/>
              </a:ext>
            </a:extLst>
          </p:cNvPr>
          <p:cNvSpPr>
            <a:spLocks noRot="1" noChangeArrowheads="1" noTextEdit="1"/>
          </p:cNvSpPr>
          <p:nvPr>
            <p:ph type="sldImg"/>
          </p:nvPr>
        </p:nvSpPr>
        <p:spPr>
          <a:ln/>
        </p:spPr>
      </p:sp>
      <p:sp>
        <p:nvSpPr>
          <p:cNvPr id="327683" name="Rectangle 3">
            <a:extLst>
              <a:ext uri="{FF2B5EF4-FFF2-40B4-BE49-F238E27FC236}">
                <a16:creationId xmlns:a16="http://schemas.microsoft.com/office/drawing/2014/main" id="{2F05A7E1-E566-4B21-092B-793D0099B27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CCDCC9-75EF-1C8B-0A6B-4EB9AF0A77B9}"/>
              </a:ext>
            </a:extLst>
          </p:cNvPr>
          <p:cNvSpPr>
            <a:spLocks noGrp="1" noChangeArrowheads="1"/>
          </p:cNvSpPr>
          <p:nvPr>
            <p:ph type="sldNum" sz="quarter" idx="5"/>
          </p:nvPr>
        </p:nvSpPr>
        <p:spPr>
          <a:ln/>
        </p:spPr>
        <p:txBody>
          <a:bodyPr/>
          <a:lstStyle/>
          <a:p>
            <a:fld id="{72A2840E-E107-4863-A160-B699FAC70FF3}" type="slidenum">
              <a:rPr lang="en-GB" altLang="en-US"/>
              <a:pPr/>
              <a:t>55</a:t>
            </a:fld>
            <a:endParaRPr lang="en-GB" altLang="en-US"/>
          </a:p>
        </p:txBody>
      </p:sp>
      <p:sp>
        <p:nvSpPr>
          <p:cNvPr id="328706" name="Rectangle 2">
            <a:extLst>
              <a:ext uri="{FF2B5EF4-FFF2-40B4-BE49-F238E27FC236}">
                <a16:creationId xmlns:a16="http://schemas.microsoft.com/office/drawing/2014/main" id="{02BBC511-4F99-677D-37BE-7466A8CC56B0}"/>
              </a:ext>
            </a:extLst>
          </p:cNvPr>
          <p:cNvSpPr>
            <a:spLocks noRot="1" noChangeArrowheads="1" noTextEdit="1"/>
          </p:cNvSpPr>
          <p:nvPr>
            <p:ph type="sldImg"/>
          </p:nvPr>
        </p:nvSpPr>
        <p:spPr>
          <a:ln/>
        </p:spPr>
      </p:sp>
      <p:sp>
        <p:nvSpPr>
          <p:cNvPr id="328707" name="Rectangle 3">
            <a:extLst>
              <a:ext uri="{FF2B5EF4-FFF2-40B4-BE49-F238E27FC236}">
                <a16:creationId xmlns:a16="http://schemas.microsoft.com/office/drawing/2014/main" id="{3CF88528-0F0C-E4BB-AA76-16FD66F70E0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BB0EF8-CFA9-E43C-A2FA-1FE0726B1669}"/>
              </a:ext>
            </a:extLst>
          </p:cNvPr>
          <p:cNvSpPr>
            <a:spLocks noGrp="1" noChangeArrowheads="1"/>
          </p:cNvSpPr>
          <p:nvPr>
            <p:ph type="sldNum" sz="quarter" idx="5"/>
          </p:nvPr>
        </p:nvSpPr>
        <p:spPr>
          <a:ln/>
        </p:spPr>
        <p:txBody>
          <a:bodyPr/>
          <a:lstStyle/>
          <a:p>
            <a:fld id="{838F5672-A3C1-4CF9-9D43-0B21F4B9554C}" type="slidenum">
              <a:rPr lang="en-GB" altLang="en-US"/>
              <a:pPr/>
              <a:t>56</a:t>
            </a:fld>
            <a:endParaRPr lang="en-GB" altLang="en-US"/>
          </a:p>
        </p:txBody>
      </p:sp>
      <p:sp>
        <p:nvSpPr>
          <p:cNvPr id="329730" name="Rectangle 2">
            <a:extLst>
              <a:ext uri="{FF2B5EF4-FFF2-40B4-BE49-F238E27FC236}">
                <a16:creationId xmlns:a16="http://schemas.microsoft.com/office/drawing/2014/main" id="{0E5EAAAC-DFB0-4AEE-2692-B749DA07BCBC}"/>
              </a:ext>
            </a:extLst>
          </p:cNvPr>
          <p:cNvSpPr>
            <a:spLocks noRot="1" noChangeArrowheads="1" noTextEdit="1"/>
          </p:cNvSpPr>
          <p:nvPr>
            <p:ph type="sldImg"/>
          </p:nvPr>
        </p:nvSpPr>
        <p:spPr>
          <a:ln/>
        </p:spPr>
      </p:sp>
      <p:sp>
        <p:nvSpPr>
          <p:cNvPr id="329731" name="Rectangle 3">
            <a:extLst>
              <a:ext uri="{FF2B5EF4-FFF2-40B4-BE49-F238E27FC236}">
                <a16:creationId xmlns:a16="http://schemas.microsoft.com/office/drawing/2014/main" id="{21EE26A4-5A76-2622-65D5-5EE205D1D2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924BEB-B68E-47DE-A964-E4B68A5118A4}"/>
              </a:ext>
            </a:extLst>
          </p:cNvPr>
          <p:cNvSpPr>
            <a:spLocks noGrp="1" noChangeArrowheads="1"/>
          </p:cNvSpPr>
          <p:nvPr>
            <p:ph type="sldNum" sz="quarter" idx="5"/>
          </p:nvPr>
        </p:nvSpPr>
        <p:spPr>
          <a:ln/>
        </p:spPr>
        <p:txBody>
          <a:bodyPr/>
          <a:lstStyle/>
          <a:p>
            <a:fld id="{1AD4B05A-E50A-4ED4-9E2D-296492478952}" type="slidenum">
              <a:rPr lang="en-GB" altLang="en-US"/>
              <a:pPr/>
              <a:t>57</a:t>
            </a:fld>
            <a:endParaRPr lang="en-GB" altLang="en-US"/>
          </a:p>
        </p:txBody>
      </p:sp>
      <p:sp>
        <p:nvSpPr>
          <p:cNvPr id="330754" name="Rectangle 2">
            <a:extLst>
              <a:ext uri="{FF2B5EF4-FFF2-40B4-BE49-F238E27FC236}">
                <a16:creationId xmlns:a16="http://schemas.microsoft.com/office/drawing/2014/main" id="{27F6E0AD-65BA-0339-28DE-DA9EC2E58E35}"/>
              </a:ext>
            </a:extLst>
          </p:cNvPr>
          <p:cNvSpPr>
            <a:spLocks noRot="1" noChangeArrowheads="1" noTextEdit="1"/>
          </p:cNvSpPr>
          <p:nvPr>
            <p:ph type="sldImg"/>
          </p:nvPr>
        </p:nvSpPr>
        <p:spPr>
          <a:ln/>
        </p:spPr>
      </p:sp>
      <p:sp>
        <p:nvSpPr>
          <p:cNvPr id="330755" name="Rectangle 3">
            <a:extLst>
              <a:ext uri="{FF2B5EF4-FFF2-40B4-BE49-F238E27FC236}">
                <a16:creationId xmlns:a16="http://schemas.microsoft.com/office/drawing/2014/main" id="{FBF78088-C361-2598-6143-D5336E19A75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C4AAA9-079D-261A-E408-018F5A222ADC}"/>
              </a:ext>
            </a:extLst>
          </p:cNvPr>
          <p:cNvSpPr>
            <a:spLocks noGrp="1" noChangeArrowheads="1"/>
          </p:cNvSpPr>
          <p:nvPr>
            <p:ph type="sldNum" sz="quarter" idx="5"/>
          </p:nvPr>
        </p:nvSpPr>
        <p:spPr>
          <a:ln/>
        </p:spPr>
        <p:txBody>
          <a:bodyPr/>
          <a:lstStyle/>
          <a:p>
            <a:fld id="{08BF77EA-5957-4F3F-A150-623210FA4672}" type="slidenum">
              <a:rPr lang="en-GB" altLang="en-US"/>
              <a:pPr/>
              <a:t>58</a:t>
            </a:fld>
            <a:endParaRPr lang="en-GB" altLang="en-US"/>
          </a:p>
        </p:txBody>
      </p:sp>
      <p:sp>
        <p:nvSpPr>
          <p:cNvPr id="331778" name="Rectangle 2">
            <a:extLst>
              <a:ext uri="{FF2B5EF4-FFF2-40B4-BE49-F238E27FC236}">
                <a16:creationId xmlns:a16="http://schemas.microsoft.com/office/drawing/2014/main" id="{979633D5-B6F2-EF73-E440-1BA6A33759B8}"/>
              </a:ext>
            </a:extLst>
          </p:cNvPr>
          <p:cNvSpPr>
            <a:spLocks noRot="1" noChangeArrowheads="1" noTextEdit="1"/>
          </p:cNvSpPr>
          <p:nvPr>
            <p:ph type="sldImg"/>
          </p:nvPr>
        </p:nvSpPr>
        <p:spPr>
          <a:ln/>
        </p:spPr>
      </p:sp>
      <p:sp>
        <p:nvSpPr>
          <p:cNvPr id="331779" name="Rectangle 3">
            <a:extLst>
              <a:ext uri="{FF2B5EF4-FFF2-40B4-BE49-F238E27FC236}">
                <a16:creationId xmlns:a16="http://schemas.microsoft.com/office/drawing/2014/main" id="{FEEA3480-D40A-BAA3-F43F-3E75535597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535053-7201-DB3D-FD6D-B5145D4C70B6}"/>
              </a:ext>
            </a:extLst>
          </p:cNvPr>
          <p:cNvSpPr>
            <a:spLocks noGrp="1" noChangeArrowheads="1"/>
          </p:cNvSpPr>
          <p:nvPr>
            <p:ph type="sldNum" sz="quarter" idx="5"/>
          </p:nvPr>
        </p:nvSpPr>
        <p:spPr>
          <a:ln/>
        </p:spPr>
        <p:txBody>
          <a:bodyPr/>
          <a:lstStyle/>
          <a:p>
            <a:fld id="{7313F774-EEC3-4041-8958-C8FEBDF034DA}" type="slidenum">
              <a:rPr lang="en-GB" altLang="en-US"/>
              <a:pPr/>
              <a:t>59</a:t>
            </a:fld>
            <a:endParaRPr lang="en-GB" altLang="en-US"/>
          </a:p>
        </p:txBody>
      </p:sp>
      <p:sp>
        <p:nvSpPr>
          <p:cNvPr id="333826" name="Rectangle 2">
            <a:extLst>
              <a:ext uri="{FF2B5EF4-FFF2-40B4-BE49-F238E27FC236}">
                <a16:creationId xmlns:a16="http://schemas.microsoft.com/office/drawing/2014/main" id="{DBF3B8CE-8EA5-483E-6803-681ADE86BFCC}"/>
              </a:ext>
            </a:extLst>
          </p:cNvPr>
          <p:cNvSpPr>
            <a:spLocks noRot="1" noChangeArrowheads="1" noTextEdit="1"/>
          </p:cNvSpPr>
          <p:nvPr>
            <p:ph type="sldImg"/>
          </p:nvPr>
        </p:nvSpPr>
        <p:spPr>
          <a:xfrm>
            <a:off x="1144588" y="685800"/>
            <a:ext cx="4572000" cy="3429000"/>
          </a:xfrm>
          <a:ln/>
        </p:spPr>
      </p:sp>
      <p:sp>
        <p:nvSpPr>
          <p:cNvPr id="333827" name="Rectangle 3">
            <a:extLst>
              <a:ext uri="{FF2B5EF4-FFF2-40B4-BE49-F238E27FC236}">
                <a16:creationId xmlns:a16="http://schemas.microsoft.com/office/drawing/2014/main" id="{A6BF2314-D45E-5B6D-D7E4-4F355CC8BA90}"/>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F0B86E-C15D-2F79-6E8C-B0D0FCA45133}"/>
              </a:ext>
            </a:extLst>
          </p:cNvPr>
          <p:cNvSpPr>
            <a:spLocks noGrp="1" noChangeArrowheads="1"/>
          </p:cNvSpPr>
          <p:nvPr>
            <p:ph type="sldNum" sz="quarter" idx="5"/>
          </p:nvPr>
        </p:nvSpPr>
        <p:spPr>
          <a:ln/>
        </p:spPr>
        <p:txBody>
          <a:bodyPr/>
          <a:lstStyle/>
          <a:p>
            <a:fld id="{BDACEDF5-A53D-4D00-91E0-2C93F156D55F}" type="slidenum">
              <a:rPr lang="en-GB" altLang="en-US"/>
              <a:pPr/>
              <a:t>6</a:t>
            </a:fld>
            <a:endParaRPr lang="en-GB" altLang="en-US"/>
          </a:p>
        </p:txBody>
      </p:sp>
      <p:sp>
        <p:nvSpPr>
          <p:cNvPr id="278530" name="Rectangle 2">
            <a:extLst>
              <a:ext uri="{FF2B5EF4-FFF2-40B4-BE49-F238E27FC236}">
                <a16:creationId xmlns:a16="http://schemas.microsoft.com/office/drawing/2014/main" id="{D233602E-4B23-4741-07A7-F478DF4E5326}"/>
              </a:ext>
            </a:extLst>
          </p:cNvPr>
          <p:cNvSpPr>
            <a:spLocks noRot="1" noChangeArrowheads="1" noTextEdit="1"/>
          </p:cNvSpPr>
          <p:nvPr>
            <p:ph type="sldImg"/>
          </p:nvPr>
        </p:nvSpPr>
        <p:spPr>
          <a:ln/>
        </p:spPr>
      </p:sp>
      <p:sp>
        <p:nvSpPr>
          <p:cNvPr id="278531" name="Rectangle 3">
            <a:extLst>
              <a:ext uri="{FF2B5EF4-FFF2-40B4-BE49-F238E27FC236}">
                <a16:creationId xmlns:a16="http://schemas.microsoft.com/office/drawing/2014/main" id="{FDD3F3B3-04F0-ABC0-A7D5-49D6D45519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31C910-96F4-BC4F-1E07-E8D8FC5FD400}"/>
              </a:ext>
            </a:extLst>
          </p:cNvPr>
          <p:cNvSpPr>
            <a:spLocks noGrp="1" noChangeArrowheads="1"/>
          </p:cNvSpPr>
          <p:nvPr>
            <p:ph type="sldNum" sz="quarter" idx="5"/>
          </p:nvPr>
        </p:nvSpPr>
        <p:spPr>
          <a:ln/>
        </p:spPr>
        <p:txBody>
          <a:bodyPr/>
          <a:lstStyle/>
          <a:p>
            <a:fld id="{6BD5FC57-42CF-430C-8C10-29E59B5B7FE3}" type="slidenum">
              <a:rPr lang="en-GB" altLang="en-US"/>
              <a:pPr/>
              <a:t>7</a:t>
            </a:fld>
            <a:endParaRPr lang="en-GB" altLang="en-US"/>
          </a:p>
        </p:txBody>
      </p:sp>
      <p:sp>
        <p:nvSpPr>
          <p:cNvPr id="279554" name="Rectangle 2">
            <a:extLst>
              <a:ext uri="{FF2B5EF4-FFF2-40B4-BE49-F238E27FC236}">
                <a16:creationId xmlns:a16="http://schemas.microsoft.com/office/drawing/2014/main" id="{9AB50C45-4960-2C44-77BF-449DE9D8D2B2}"/>
              </a:ext>
            </a:extLst>
          </p:cNvPr>
          <p:cNvSpPr>
            <a:spLocks noRot="1" noChangeArrowheads="1" noTextEdit="1"/>
          </p:cNvSpPr>
          <p:nvPr>
            <p:ph type="sldImg"/>
          </p:nvPr>
        </p:nvSpPr>
        <p:spPr>
          <a:ln/>
        </p:spPr>
      </p:sp>
      <p:sp>
        <p:nvSpPr>
          <p:cNvPr id="279555" name="Rectangle 3">
            <a:extLst>
              <a:ext uri="{FF2B5EF4-FFF2-40B4-BE49-F238E27FC236}">
                <a16:creationId xmlns:a16="http://schemas.microsoft.com/office/drawing/2014/main" id="{8F61A372-3BC7-243F-6FD5-405907C9B22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2FEC7A-D8D3-ADC2-9554-D83759872156}"/>
              </a:ext>
            </a:extLst>
          </p:cNvPr>
          <p:cNvSpPr>
            <a:spLocks noGrp="1" noChangeArrowheads="1"/>
          </p:cNvSpPr>
          <p:nvPr>
            <p:ph type="sldNum" sz="quarter" idx="5"/>
          </p:nvPr>
        </p:nvSpPr>
        <p:spPr>
          <a:ln/>
        </p:spPr>
        <p:txBody>
          <a:bodyPr/>
          <a:lstStyle/>
          <a:p>
            <a:fld id="{A88FBF69-6AFF-4BBB-83E5-FC43715A1DDA}" type="slidenum">
              <a:rPr lang="en-GB" altLang="en-US"/>
              <a:pPr/>
              <a:t>8</a:t>
            </a:fld>
            <a:endParaRPr lang="en-GB" altLang="en-US"/>
          </a:p>
        </p:txBody>
      </p:sp>
      <p:sp>
        <p:nvSpPr>
          <p:cNvPr id="280578" name="Rectangle 2">
            <a:extLst>
              <a:ext uri="{FF2B5EF4-FFF2-40B4-BE49-F238E27FC236}">
                <a16:creationId xmlns:a16="http://schemas.microsoft.com/office/drawing/2014/main" id="{978696AF-7212-F64A-8E04-1A2334F58E54}"/>
              </a:ext>
            </a:extLst>
          </p:cNvPr>
          <p:cNvSpPr>
            <a:spLocks noRot="1" noChangeArrowheads="1" noTextEdit="1"/>
          </p:cNvSpPr>
          <p:nvPr>
            <p:ph type="sldImg"/>
          </p:nvPr>
        </p:nvSpPr>
        <p:spPr>
          <a:ln/>
        </p:spPr>
      </p:sp>
      <p:sp>
        <p:nvSpPr>
          <p:cNvPr id="280579" name="Rectangle 3">
            <a:extLst>
              <a:ext uri="{FF2B5EF4-FFF2-40B4-BE49-F238E27FC236}">
                <a16:creationId xmlns:a16="http://schemas.microsoft.com/office/drawing/2014/main" id="{80073B75-A316-3495-9673-320252F577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C604AD-DBC8-B90F-F384-DECC272A7EE4}"/>
              </a:ext>
            </a:extLst>
          </p:cNvPr>
          <p:cNvSpPr>
            <a:spLocks noGrp="1" noChangeArrowheads="1"/>
          </p:cNvSpPr>
          <p:nvPr>
            <p:ph type="sldNum" sz="quarter" idx="5"/>
          </p:nvPr>
        </p:nvSpPr>
        <p:spPr>
          <a:ln/>
        </p:spPr>
        <p:txBody>
          <a:bodyPr/>
          <a:lstStyle/>
          <a:p>
            <a:fld id="{BFBC29AF-CB99-4C12-B276-DB472C418A35}" type="slidenum">
              <a:rPr lang="en-GB" altLang="en-US"/>
              <a:pPr/>
              <a:t>9</a:t>
            </a:fld>
            <a:endParaRPr lang="en-GB" altLang="en-US"/>
          </a:p>
        </p:txBody>
      </p:sp>
      <p:sp>
        <p:nvSpPr>
          <p:cNvPr id="281602" name="Rectangle 2">
            <a:extLst>
              <a:ext uri="{FF2B5EF4-FFF2-40B4-BE49-F238E27FC236}">
                <a16:creationId xmlns:a16="http://schemas.microsoft.com/office/drawing/2014/main" id="{3BC2BF2E-B2EA-A198-E3C3-3B11CE47D8EA}"/>
              </a:ext>
            </a:extLst>
          </p:cNvPr>
          <p:cNvSpPr>
            <a:spLocks noRot="1" noChangeArrowheads="1" noTextEdit="1"/>
          </p:cNvSpPr>
          <p:nvPr>
            <p:ph type="sldImg"/>
          </p:nvPr>
        </p:nvSpPr>
        <p:spPr>
          <a:ln/>
        </p:spPr>
      </p:sp>
      <p:sp>
        <p:nvSpPr>
          <p:cNvPr id="281603" name="Rectangle 3">
            <a:extLst>
              <a:ext uri="{FF2B5EF4-FFF2-40B4-BE49-F238E27FC236}">
                <a16:creationId xmlns:a16="http://schemas.microsoft.com/office/drawing/2014/main" id="{32D20386-D332-F4E5-7365-32CDD7407F3B}"/>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AA11D49F-B797-C4A2-F350-BBA91E59A137}"/>
              </a:ext>
            </a:extLst>
          </p:cNvPr>
          <p:cNvGrpSpPr>
            <a:grpSpLocks/>
          </p:cNvGrpSpPr>
          <p:nvPr/>
        </p:nvGrpSpPr>
        <p:grpSpPr bwMode="auto">
          <a:xfrm>
            <a:off x="0" y="0"/>
            <a:ext cx="9159875" cy="6858000"/>
            <a:chOff x="0" y="0"/>
            <a:chExt cx="5770" cy="4320"/>
          </a:xfrm>
        </p:grpSpPr>
        <p:sp>
          <p:nvSpPr>
            <p:cNvPr id="18435" name="Rectangle 3">
              <a:extLst>
                <a:ext uri="{FF2B5EF4-FFF2-40B4-BE49-F238E27FC236}">
                  <a16:creationId xmlns:a16="http://schemas.microsoft.com/office/drawing/2014/main" id="{48F89F2E-4519-E180-81D5-198F71B32780}"/>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6" name="Rectangle 4">
              <a:extLst>
                <a:ext uri="{FF2B5EF4-FFF2-40B4-BE49-F238E27FC236}">
                  <a16:creationId xmlns:a16="http://schemas.microsoft.com/office/drawing/2014/main" id="{7C51A19E-160B-FAE4-DA17-F29DD36D158B}"/>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7" name="Rectangle 5">
              <a:extLst>
                <a:ext uri="{FF2B5EF4-FFF2-40B4-BE49-F238E27FC236}">
                  <a16:creationId xmlns:a16="http://schemas.microsoft.com/office/drawing/2014/main" id="{92D2095A-839E-0A9B-4641-13C1C269515F}"/>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8" name="Rectangle 6">
              <a:extLst>
                <a:ext uri="{FF2B5EF4-FFF2-40B4-BE49-F238E27FC236}">
                  <a16:creationId xmlns:a16="http://schemas.microsoft.com/office/drawing/2014/main" id="{1E9BE951-DB65-7659-12C6-00A0E7CD02CF}"/>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9" name="Rectangle 7">
              <a:extLst>
                <a:ext uri="{FF2B5EF4-FFF2-40B4-BE49-F238E27FC236}">
                  <a16:creationId xmlns:a16="http://schemas.microsoft.com/office/drawing/2014/main" id="{AAADABAD-151F-990A-116E-CBA1FC62A194}"/>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0" name="Rectangle 8">
              <a:extLst>
                <a:ext uri="{FF2B5EF4-FFF2-40B4-BE49-F238E27FC236}">
                  <a16:creationId xmlns:a16="http://schemas.microsoft.com/office/drawing/2014/main" id="{5781EC8B-4F34-1BDC-4BCB-75116377001A}"/>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1" name="Rectangle 9">
              <a:extLst>
                <a:ext uri="{FF2B5EF4-FFF2-40B4-BE49-F238E27FC236}">
                  <a16:creationId xmlns:a16="http://schemas.microsoft.com/office/drawing/2014/main" id="{9E66129A-388E-01C6-BCB3-BA637449FE54}"/>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2" name="Rectangle 10">
              <a:extLst>
                <a:ext uri="{FF2B5EF4-FFF2-40B4-BE49-F238E27FC236}">
                  <a16:creationId xmlns:a16="http://schemas.microsoft.com/office/drawing/2014/main" id="{9E6F5B09-B2D9-7C43-8753-B5D6CFEFC337}"/>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3" name="Rectangle 11">
              <a:extLst>
                <a:ext uri="{FF2B5EF4-FFF2-40B4-BE49-F238E27FC236}">
                  <a16:creationId xmlns:a16="http://schemas.microsoft.com/office/drawing/2014/main" id="{3D2A7622-B9FA-3A38-C38A-6D0512890854}"/>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4" name="Rectangle 12">
              <a:extLst>
                <a:ext uri="{FF2B5EF4-FFF2-40B4-BE49-F238E27FC236}">
                  <a16:creationId xmlns:a16="http://schemas.microsoft.com/office/drawing/2014/main" id="{2FD83BCF-CF7D-CBB4-62E8-76B759EBF4C6}"/>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5" name="Rectangle 13">
              <a:extLst>
                <a:ext uri="{FF2B5EF4-FFF2-40B4-BE49-F238E27FC236}">
                  <a16:creationId xmlns:a16="http://schemas.microsoft.com/office/drawing/2014/main" id="{87FC3BB4-9F02-4EFF-A56E-7F08786672BC}"/>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6" name="Rectangle 14">
              <a:extLst>
                <a:ext uri="{FF2B5EF4-FFF2-40B4-BE49-F238E27FC236}">
                  <a16:creationId xmlns:a16="http://schemas.microsoft.com/office/drawing/2014/main" id="{777DBC34-A85F-DDA0-C0F9-AAD16741C92C}"/>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7" name="Rectangle 15">
              <a:extLst>
                <a:ext uri="{FF2B5EF4-FFF2-40B4-BE49-F238E27FC236}">
                  <a16:creationId xmlns:a16="http://schemas.microsoft.com/office/drawing/2014/main" id="{6294CB7A-F9BF-9698-F3DC-FE586549FB9D}"/>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8" name="Rectangle 16">
              <a:extLst>
                <a:ext uri="{FF2B5EF4-FFF2-40B4-BE49-F238E27FC236}">
                  <a16:creationId xmlns:a16="http://schemas.microsoft.com/office/drawing/2014/main" id="{BD38A559-B809-6D66-9C50-934F33B67508}"/>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9" name="Rectangle 17">
              <a:extLst>
                <a:ext uri="{FF2B5EF4-FFF2-40B4-BE49-F238E27FC236}">
                  <a16:creationId xmlns:a16="http://schemas.microsoft.com/office/drawing/2014/main" id="{8D9F670C-84C7-8EEB-9DF5-0EBB0E73686B}"/>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0" name="Rectangle 18">
              <a:extLst>
                <a:ext uri="{FF2B5EF4-FFF2-40B4-BE49-F238E27FC236}">
                  <a16:creationId xmlns:a16="http://schemas.microsoft.com/office/drawing/2014/main" id="{D7A45222-22BA-B639-6C71-23FC4C976724}"/>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1" name="Rectangle 19">
              <a:extLst>
                <a:ext uri="{FF2B5EF4-FFF2-40B4-BE49-F238E27FC236}">
                  <a16:creationId xmlns:a16="http://schemas.microsoft.com/office/drawing/2014/main" id="{9BF4B4CE-8104-666F-36B9-48E2E7B30A90}"/>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2" name="Rectangle 20">
              <a:extLst>
                <a:ext uri="{FF2B5EF4-FFF2-40B4-BE49-F238E27FC236}">
                  <a16:creationId xmlns:a16="http://schemas.microsoft.com/office/drawing/2014/main" id="{A32911CC-EC87-1509-15C7-7A741FB535BB}"/>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3" name="Rectangle 21">
              <a:extLst>
                <a:ext uri="{FF2B5EF4-FFF2-40B4-BE49-F238E27FC236}">
                  <a16:creationId xmlns:a16="http://schemas.microsoft.com/office/drawing/2014/main" id="{8294F02C-F831-0F9A-4C6B-0A6559537746}"/>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4" name="Freeform 22">
              <a:extLst>
                <a:ext uri="{FF2B5EF4-FFF2-40B4-BE49-F238E27FC236}">
                  <a16:creationId xmlns:a16="http://schemas.microsoft.com/office/drawing/2014/main" id="{83FC89BD-AD6F-23AD-61EE-A16D53D27669}"/>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GB"/>
            </a:p>
          </p:txBody>
        </p:sp>
        <p:sp>
          <p:nvSpPr>
            <p:cNvPr id="18455" name="Freeform 23">
              <a:extLst>
                <a:ext uri="{FF2B5EF4-FFF2-40B4-BE49-F238E27FC236}">
                  <a16:creationId xmlns:a16="http://schemas.microsoft.com/office/drawing/2014/main" id="{DF7D21A4-2BBE-28A7-2479-7FB3A74F5ADD}"/>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18456" name="Rectangle 24">
            <a:extLst>
              <a:ext uri="{FF2B5EF4-FFF2-40B4-BE49-F238E27FC236}">
                <a16:creationId xmlns:a16="http://schemas.microsoft.com/office/drawing/2014/main" id="{572272E8-ACC7-AB57-4E60-89D911DE4373}"/>
              </a:ext>
            </a:extLst>
          </p:cNvPr>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a:t>Click to edit Master title style</a:t>
            </a:r>
          </a:p>
        </p:txBody>
      </p:sp>
      <p:sp>
        <p:nvSpPr>
          <p:cNvPr id="18457" name="Rectangle 25">
            <a:extLst>
              <a:ext uri="{FF2B5EF4-FFF2-40B4-BE49-F238E27FC236}">
                <a16:creationId xmlns:a16="http://schemas.microsoft.com/office/drawing/2014/main" id="{469C93CB-F001-43D6-D58B-9C08F5A1FF8F}"/>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8458" name="Rectangle 26">
            <a:extLst>
              <a:ext uri="{FF2B5EF4-FFF2-40B4-BE49-F238E27FC236}">
                <a16:creationId xmlns:a16="http://schemas.microsoft.com/office/drawing/2014/main" id="{6BF73352-D958-B1A5-7149-D4F075F618A6}"/>
              </a:ext>
            </a:extLst>
          </p:cNvPr>
          <p:cNvSpPr>
            <a:spLocks noGrp="1" noChangeArrowheads="1"/>
          </p:cNvSpPr>
          <p:nvPr>
            <p:ph type="dt" sz="quarter" idx="2"/>
          </p:nvPr>
        </p:nvSpPr>
        <p:spPr>
          <a:xfrm>
            <a:off x="457200" y="6243638"/>
            <a:ext cx="2133600" cy="457200"/>
          </a:xfrm>
        </p:spPr>
        <p:txBody>
          <a:bodyPr/>
          <a:lstStyle>
            <a:lvl1pPr>
              <a:defRPr/>
            </a:lvl1pPr>
          </a:lstStyle>
          <a:p>
            <a:endParaRPr lang="en-US" altLang="en-US"/>
          </a:p>
        </p:txBody>
      </p:sp>
      <p:sp>
        <p:nvSpPr>
          <p:cNvPr id="18459" name="Rectangle 27">
            <a:extLst>
              <a:ext uri="{FF2B5EF4-FFF2-40B4-BE49-F238E27FC236}">
                <a16:creationId xmlns:a16="http://schemas.microsoft.com/office/drawing/2014/main" id="{5FCFED81-0362-BF18-DCF6-BE8A66193CF6}"/>
              </a:ext>
            </a:extLst>
          </p:cNvPr>
          <p:cNvSpPr>
            <a:spLocks noGrp="1" noChangeArrowheads="1"/>
          </p:cNvSpPr>
          <p:nvPr>
            <p:ph type="ftr" sz="quarter" idx="3"/>
          </p:nvPr>
        </p:nvSpPr>
        <p:spPr/>
        <p:txBody>
          <a:bodyPr/>
          <a:lstStyle>
            <a:lvl1pPr>
              <a:defRPr/>
            </a:lvl1pPr>
          </a:lstStyle>
          <a:p>
            <a:endParaRPr lang="en-US" altLang="en-US"/>
          </a:p>
        </p:txBody>
      </p:sp>
      <p:sp>
        <p:nvSpPr>
          <p:cNvPr id="18460" name="Rectangle 28">
            <a:extLst>
              <a:ext uri="{FF2B5EF4-FFF2-40B4-BE49-F238E27FC236}">
                <a16:creationId xmlns:a16="http://schemas.microsoft.com/office/drawing/2014/main" id="{AE264CB5-048E-2F35-FF87-439EA47C283C}"/>
              </a:ext>
            </a:extLst>
          </p:cNvPr>
          <p:cNvSpPr>
            <a:spLocks noGrp="1" noChangeArrowheads="1"/>
          </p:cNvSpPr>
          <p:nvPr>
            <p:ph type="sldNum" sz="quarter" idx="4"/>
          </p:nvPr>
        </p:nvSpPr>
        <p:spPr/>
        <p:txBody>
          <a:bodyPr/>
          <a:lstStyle>
            <a:lvl1pPr>
              <a:defRPr/>
            </a:lvl1pPr>
          </a:lstStyle>
          <a:p>
            <a:fld id="{2B71B1BC-05B0-4008-A04A-A6FCB35D926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61A4-CDC6-EF7F-7BFC-0435178CD9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2F3CA9-58D4-3B8E-4797-8B1B72C559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AF36F7BA-424F-299C-D378-2A4D41778BC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26DE009-7827-DB1B-E7BD-5D8F3FB90A21}"/>
              </a:ext>
            </a:extLst>
          </p:cNvPr>
          <p:cNvSpPr>
            <a:spLocks noGrp="1"/>
          </p:cNvSpPr>
          <p:nvPr>
            <p:ph type="sldNum" sz="quarter" idx="11"/>
          </p:nvPr>
        </p:nvSpPr>
        <p:spPr/>
        <p:txBody>
          <a:bodyPr/>
          <a:lstStyle>
            <a:lvl1pPr>
              <a:defRPr/>
            </a:lvl1pPr>
          </a:lstStyle>
          <a:p>
            <a:fld id="{8188FE9B-977C-4E40-B530-6D84A2C82B30}" type="slidenum">
              <a:rPr lang="en-US" altLang="en-US"/>
              <a:pPr/>
              <a:t>‹#›</a:t>
            </a:fld>
            <a:endParaRPr lang="en-US" altLang="en-US"/>
          </a:p>
        </p:txBody>
      </p:sp>
      <p:sp>
        <p:nvSpPr>
          <p:cNvPr id="6" name="Date Placeholder 5">
            <a:extLst>
              <a:ext uri="{FF2B5EF4-FFF2-40B4-BE49-F238E27FC236}">
                <a16:creationId xmlns:a16="http://schemas.microsoft.com/office/drawing/2014/main" id="{B39C7786-FDE9-CCCE-0A37-6F564601FF32}"/>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8746815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955D-1FA9-50C5-A1CA-FB02977277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36418-A95C-DD1A-B7C3-EB9EEB2C6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B4A946-BA1F-06C2-55D3-B8B8A2F4153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83625A-03FA-FBB6-FBA2-787D762700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DDA369-6344-20AC-528E-988A2B3D55F5}"/>
              </a:ext>
            </a:extLst>
          </p:cNvPr>
          <p:cNvSpPr>
            <a:spLocks noGrp="1"/>
          </p:cNvSpPr>
          <p:nvPr>
            <p:ph type="sldNum" sz="quarter" idx="12"/>
          </p:nvPr>
        </p:nvSpPr>
        <p:spPr/>
        <p:txBody>
          <a:bodyPr/>
          <a:lstStyle>
            <a:lvl1pPr>
              <a:defRPr/>
            </a:lvl1pPr>
          </a:lstStyle>
          <a:p>
            <a:fld id="{58AC5CAC-A95A-4CC9-86DA-3323B6FF4740}" type="slidenum">
              <a:rPr lang="en-US" altLang="en-US"/>
              <a:pPr/>
              <a:t>‹#›</a:t>
            </a:fld>
            <a:endParaRPr lang="en-US" altLang="en-US"/>
          </a:p>
        </p:txBody>
      </p:sp>
    </p:spTree>
    <p:extLst>
      <p:ext uri="{BB962C8B-B14F-4D97-AF65-F5344CB8AC3E}">
        <p14:creationId xmlns:p14="http://schemas.microsoft.com/office/powerpoint/2010/main" val="2866075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44C2CF-8C89-4D02-6E94-410571383829}"/>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B3B613-2046-E7CF-9B87-C61E2E5EFBF0}"/>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423867-6CB5-80C6-5369-20449C8724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2DCB5D-6F2F-AFCE-36CA-FCBEEA43395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877DB8-34A1-5A2A-3436-5F897EDA85AB}"/>
              </a:ext>
            </a:extLst>
          </p:cNvPr>
          <p:cNvSpPr>
            <a:spLocks noGrp="1"/>
          </p:cNvSpPr>
          <p:nvPr>
            <p:ph type="sldNum" sz="quarter" idx="12"/>
          </p:nvPr>
        </p:nvSpPr>
        <p:spPr/>
        <p:txBody>
          <a:bodyPr/>
          <a:lstStyle>
            <a:lvl1pPr>
              <a:defRPr/>
            </a:lvl1pPr>
          </a:lstStyle>
          <a:p>
            <a:fld id="{A6AC6AD2-1FF6-4F99-9634-AC46B77548DF}" type="slidenum">
              <a:rPr lang="en-US" altLang="en-US"/>
              <a:pPr/>
              <a:t>‹#›</a:t>
            </a:fld>
            <a:endParaRPr lang="en-US" altLang="en-US"/>
          </a:p>
        </p:txBody>
      </p:sp>
    </p:spTree>
    <p:extLst>
      <p:ext uri="{BB962C8B-B14F-4D97-AF65-F5344CB8AC3E}">
        <p14:creationId xmlns:p14="http://schemas.microsoft.com/office/powerpoint/2010/main" val="20210992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F817-DC08-2D70-37C2-7206AE6B58A6}"/>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535989-865C-00E0-43D1-148FC070C096}"/>
              </a:ext>
            </a:extLst>
          </p:cNvPr>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5B9A32-FCC6-ACB1-BC7A-F9186F5DCDE0}"/>
              </a:ext>
            </a:extLst>
          </p:cNvPr>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79B597-CE44-B5E3-5BEE-258BBB32E827}"/>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6CADF1-4644-DEA7-AF94-E42CB9A99914}"/>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01F8B8-3C6A-814A-F866-AA48134223D7}"/>
              </a:ext>
            </a:extLst>
          </p:cNvPr>
          <p:cNvSpPr>
            <a:spLocks noGrp="1"/>
          </p:cNvSpPr>
          <p:nvPr>
            <p:ph type="sldNum" sz="quarter" idx="12"/>
          </p:nvPr>
        </p:nvSpPr>
        <p:spPr>
          <a:xfrm>
            <a:off x="6553200" y="6243638"/>
            <a:ext cx="2133600" cy="457200"/>
          </a:xfrm>
        </p:spPr>
        <p:txBody>
          <a:bodyPr/>
          <a:lstStyle>
            <a:lvl1pPr>
              <a:defRPr/>
            </a:lvl1pPr>
          </a:lstStyle>
          <a:p>
            <a:fld id="{5C933408-8E74-42C1-B128-E9BBAF8BB6CC}" type="slidenum">
              <a:rPr lang="en-US" altLang="en-US"/>
              <a:pPr/>
              <a:t>‹#›</a:t>
            </a:fld>
            <a:endParaRPr lang="en-US" altLang="en-US"/>
          </a:p>
        </p:txBody>
      </p:sp>
    </p:spTree>
    <p:extLst>
      <p:ext uri="{BB962C8B-B14F-4D97-AF65-F5344CB8AC3E}">
        <p14:creationId xmlns:p14="http://schemas.microsoft.com/office/powerpoint/2010/main" val="14334002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9266" name="Group 2">
            <a:extLst>
              <a:ext uri="{FF2B5EF4-FFF2-40B4-BE49-F238E27FC236}">
                <a16:creationId xmlns:a16="http://schemas.microsoft.com/office/drawing/2014/main" id="{2B0D9E1C-00CA-9904-E24F-CBD077DB467C}"/>
              </a:ext>
            </a:extLst>
          </p:cNvPr>
          <p:cNvGrpSpPr>
            <a:grpSpLocks/>
          </p:cNvGrpSpPr>
          <p:nvPr/>
        </p:nvGrpSpPr>
        <p:grpSpPr bwMode="auto">
          <a:xfrm>
            <a:off x="3800475" y="1789113"/>
            <a:ext cx="5340350" cy="5056187"/>
            <a:chOff x="2394" y="1127"/>
            <a:chExt cx="3364" cy="3185"/>
          </a:xfrm>
        </p:grpSpPr>
        <p:sp>
          <p:nvSpPr>
            <p:cNvPr id="139267" name="Rectangle 3">
              <a:extLst>
                <a:ext uri="{FF2B5EF4-FFF2-40B4-BE49-F238E27FC236}">
                  <a16:creationId xmlns:a16="http://schemas.microsoft.com/office/drawing/2014/main" id="{94384E84-330D-E55F-D5AB-A721D12F16EE}"/>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68" name="Oval 4">
              <a:extLst>
                <a:ext uri="{FF2B5EF4-FFF2-40B4-BE49-F238E27FC236}">
                  <a16:creationId xmlns:a16="http://schemas.microsoft.com/office/drawing/2014/main" id="{B479E586-7C43-2C5E-1905-2666493F5C48}"/>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69" name="Rectangle 5">
              <a:extLst>
                <a:ext uri="{FF2B5EF4-FFF2-40B4-BE49-F238E27FC236}">
                  <a16:creationId xmlns:a16="http://schemas.microsoft.com/office/drawing/2014/main" id="{2761D17E-3360-1430-3C8E-9F9C97A50946}"/>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70" name="Freeform 6">
              <a:extLst>
                <a:ext uri="{FF2B5EF4-FFF2-40B4-BE49-F238E27FC236}">
                  <a16:creationId xmlns:a16="http://schemas.microsoft.com/office/drawing/2014/main" id="{7105743C-4853-1808-5F77-E0851135BB99}"/>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71" name="Rectangle 7">
              <a:extLst>
                <a:ext uri="{FF2B5EF4-FFF2-40B4-BE49-F238E27FC236}">
                  <a16:creationId xmlns:a16="http://schemas.microsoft.com/office/drawing/2014/main" id="{E7DCBD10-94D2-066D-618E-47ECFF9A1EB4}"/>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72" name="Rectangle 8">
              <a:extLst>
                <a:ext uri="{FF2B5EF4-FFF2-40B4-BE49-F238E27FC236}">
                  <a16:creationId xmlns:a16="http://schemas.microsoft.com/office/drawing/2014/main" id="{B0E6C84F-8D86-F21A-B034-D8AD15992FB8}"/>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73" name="Rectangle 9">
              <a:extLst>
                <a:ext uri="{FF2B5EF4-FFF2-40B4-BE49-F238E27FC236}">
                  <a16:creationId xmlns:a16="http://schemas.microsoft.com/office/drawing/2014/main" id="{60EA2D48-3C29-F7DF-F152-ED9D42AA58F1}"/>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74" name="Rectangle 10">
              <a:extLst>
                <a:ext uri="{FF2B5EF4-FFF2-40B4-BE49-F238E27FC236}">
                  <a16:creationId xmlns:a16="http://schemas.microsoft.com/office/drawing/2014/main" id="{7F6FEB9A-BBB1-4146-3065-799205F3D679}"/>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75" name="Rectangle 11">
              <a:extLst>
                <a:ext uri="{FF2B5EF4-FFF2-40B4-BE49-F238E27FC236}">
                  <a16:creationId xmlns:a16="http://schemas.microsoft.com/office/drawing/2014/main" id="{B33B51EA-FF80-B83D-25B6-B79BFF777F3A}"/>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76" name="Freeform 12">
              <a:extLst>
                <a:ext uri="{FF2B5EF4-FFF2-40B4-BE49-F238E27FC236}">
                  <a16:creationId xmlns:a16="http://schemas.microsoft.com/office/drawing/2014/main" id="{5EEED98B-EDBA-B3FE-F838-3574F75CAADD}"/>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77" name="Freeform 13">
              <a:extLst>
                <a:ext uri="{FF2B5EF4-FFF2-40B4-BE49-F238E27FC236}">
                  <a16:creationId xmlns:a16="http://schemas.microsoft.com/office/drawing/2014/main" id="{61EE12BD-B1D4-29EE-38E2-CE5EE4B2320E}"/>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78" name="Freeform 14">
              <a:extLst>
                <a:ext uri="{FF2B5EF4-FFF2-40B4-BE49-F238E27FC236}">
                  <a16:creationId xmlns:a16="http://schemas.microsoft.com/office/drawing/2014/main" id="{89FBC0F0-DA47-B4D2-83CF-AAA23F24F274}"/>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79" name="Freeform 15">
              <a:extLst>
                <a:ext uri="{FF2B5EF4-FFF2-40B4-BE49-F238E27FC236}">
                  <a16:creationId xmlns:a16="http://schemas.microsoft.com/office/drawing/2014/main" id="{2FCA6C21-9D24-DEF5-11E1-70CF4DAC91FC}"/>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0" name="Freeform 16">
              <a:extLst>
                <a:ext uri="{FF2B5EF4-FFF2-40B4-BE49-F238E27FC236}">
                  <a16:creationId xmlns:a16="http://schemas.microsoft.com/office/drawing/2014/main" id="{2DF2757A-23AD-8859-BED6-EA4EB22F9C7E}"/>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1" name="Freeform 17">
              <a:extLst>
                <a:ext uri="{FF2B5EF4-FFF2-40B4-BE49-F238E27FC236}">
                  <a16:creationId xmlns:a16="http://schemas.microsoft.com/office/drawing/2014/main" id="{EBF72EF5-9AC4-B486-5B65-1E4CCB8C310C}"/>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2" name="Freeform 18">
              <a:extLst>
                <a:ext uri="{FF2B5EF4-FFF2-40B4-BE49-F238E27FC236}">
                  <a16:creationId xmlns:a16="http://schemas.microsoft.com/office/drawing/2014/main" id="{DE153288-0835-0D45-4225-8781350D3F77}"/>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3" name="Freeform 19">
              <a:extLst>
                <a:ext uri="{FF2B5EF4-FFF2-40B4-BE49-F238E27FC236}">
                  <a16:creationId xmlns:a16="http://schemas.microsoft.com/office/drawing/2014/main" id="{64768DB2-BCD0-7621-89A3-B65C256B9ECC}"/>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4" name="Freeform 20">
              <a:extLst>
                <a:ext uri="{FF2B5EF4-FFF2-40B4-BE49-F238E27FC236}">
                  <a16:creationId xmlns:a16="http://schemas.microsoft.com/office/drawing/2014/main" id="{2D6DF43C-C1A6-F0B7-1628-F8FCC6B3EB61}"/>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5" name="Freeform 21">
              <a:extLst>
                <a:ext uri="{FF2B5EF4-FFF2-40B4-BE49-F238E27FC236}">
                  <a16:creationId xmlns:a16="http://schemas.microsoft.com/office/drawing/2014/main" id="{E20A6111-8669-AD8E-66A4-D34931D31BB2}"/>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6" name="Freeform 22">
              <a:extLst>
                <a:ext uri="{FF2B5EF4-FFF2-40B4-BE49-F238E27FC236}">
                  <a16:creationId xmlns:a16="http://schemas.microsoft.com/office/drawing/2014/main" id="{9B35C055-78BF-FDA0-A048-17A2D479C134}"/>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7" name="Freeform 23">
              <a:extLst>
                <a:ext uri="{FF2B5EF4-FFF2-40B4-BE49-F238E27FC236}">
                  <a16:creationId xmlns:a16="http://schemas.microsoft.com/office/drawing/2014/main" id="{4FD45C64-223C-C7A0-BADC-8849FB5CE8E8}"/>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8" name="Freeform 24">
              <a:extLst>
                <a:ext uri="{FF2B5EF4-FFF2-40B4-BE49-F238E27FC236}">
                  <a16:creationId xmlns:a16="http://schemas.microsoft.com/office/drawing/2014/main" id="{BDAE7991-F62A-7B23-07AD-44C8340D3495}"/>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89" name="Freeform 25">
              <a:extLst>
                <a:ext uri="{FF2B5EF4-FFF2-40B4-BE49-F238E27FC236}">
                  <a16:creationId xmlns:a16="http://schemas.microsoft.com/office/drawing/2014/main" id="{0D256873-2878-8928-EE9C-E70A65EDE2F0}"/>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90" name="Freeform 26">
              <a:extLst>
                <a:ext uri="{FF2B5EF4-FFF2-40B4-BE49-F238E27FC236}">
                  <a16:creationId xmlns:a16="http://schemas.microsoft.com/office/drawing/2014/main" id="{1C6C2C72-F2F8-9C1D-3960-FCB6168CB3D5}"/>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91" name="Oval 27">
              <a:extLst>
                <a:ext uri="{FF2B5EF4-FFF2-40B4-BE49-F238E27FC236}">
                  <a16:creationId xmlns:a16="http://schemas.microsoft.com/office/drawing/2014/main" id="{843A3621-7773-60C9-A7F1-04144E225496}"/>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92" name="Oval 28">
              <a:extLst>
                <a:ext uri="{FF2B5EF4-FFF2-40B4-BE49-F238E27FC236}">
                  <a16:creationId xmlns:a16="http://schemas.microsoft.com/office/drawing/2014/main" id="{1B811222-5A9D-FB47-35DC-6F0072453BC7}"/>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93" name="Oval 29">
              <a:extLst>
                <a:ext uri="{FF2B5EF4-FFF2-40B4-BE49-F238E27FC236}">
                  <a16:creationId xmlns:a16="http://schemas.microsoft.com/office/drawing/2014/main" id="{F124C1C3-76EE-55DE-B402-4A22E1B753BA}"/>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94" name="Freeform 30">
              <a:extLst>
                <a:ext uri="{FF2B5EF4-FFF2-40B4-BE49-F238E27FC236}">
                  <a16:creationId xmlns:a16="http://schemas.microsoft.com/office/drawing/2014/main" id="{934D656A-4059-8A4B-7AEB-AAF734327CA6}"/>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95" name="Freeform 31">
              <a:extLst>
                <a:ext uri="{FF2B5EF4-FFF2-40B4-BE49-F238E27FC236}">
                  <a16:creationId xmlns:a16="http://schemas.microsoft.com/office/drawing/2014/main" id="{DB7F7C7E-DF00-5CEE-EE5A-536592DA1FE2}"/>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96" name="Rectangle 32">
              <a:extLst>
                <a:ext uri="{FF2B5EF4-FFF2-40B4-BE49-F238E27FC236}">
                  <a16:creationId xmlns:a16="http://schemas.microsoft.com/office/drawing/2014/main" id="{490364FE-EBC5-E426-DE5B-257E389DC41C}"/>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97" name="Rectangle 33">
              <a:extLst>
                <a:ext uri="{FF2B5EF4-FFF2-40B4-BE49-F238E27FC236}">
                  <a16:creationId xmlns:a16="http://schemas.microsoft.com/office/drawing/2014/main" id="{43039506-0192-8F42-425E-13049746DAF3}"/>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98" name="AutoShape 34">
              <a:extLst>
                <a:ext uri="{FF2B5EF4-FFF2-40B4-BE49-F238E27FC236}">
                  <a16:creationId xmlns:a16="http://schemas.microsoft.com/office/drawing/2014/main" id="{D4019E49-8C2C-3546-FDC1-0C48577DEA3E}"/>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9299" name="Freeform 35">
              <a:extLst>
                <a:ext uri="{FF2B5EF4-FFF2-40B4-BE49-F238E27FC236}">
                  <a16:creationId xmlns:a16="http://schemas.microsoft.com/office/drawing/2014/main" id="{24454895-2028-773B-E40D-BF2226D0CD9A}"/>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00" name="Freeform 36">
              <a:extLst>
                <a:ext uri="{FF2B5EF4-FFF2-40B4-BE49-F238E27FC236}">
                  <a16:creationId xmlns:a16="http://schemas.microsoft.com/office/drawing/2014/main" id="{68B87ED1-B20E-0054-BEFE-C6500A768909}"/>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9301" name="Rectangle 37">
            <a:extLst>
              <a:ext uri="{FF2B5EF4-FFF2-40B4-BE49-F238E27FC236}">
                <a16:creationId xmlns:a16="http://schemas.microsoft.com/office/drawing/2014/main" id="{B4432DCE-3121-138D-2C3E-25887555B48D}"/>
              </a:ext>
            </a:extLst>
          </p:cNvPr>
          <p:cNvSpPr>
            <a:spLocks noGrp="1" noChangeArrowheads="1"/>
          </p:cNvSpPr>
          <p:nvPr>
            <p:ph type="dt" sz="half" idx="2"/>
          </p:nvPr>
        </p:nvSpPr>
        <p:spPr/>
        <p:txBody>
          <a:bodyPr/>
          <a:lstStyle>
            <a:lvl1pPr>
              <a:defRPr/>
            </a:lvl1pPr>
          </a:lstStyle>
          <a:p>
            <a:endParaRPr lang="en-US" altLang="en-US"/>
          </a:p>
        </p:txBody>
      </p:sp>
      <p:sp>
        <p:nvSpPr>
          <p:cNvPr id="139302" name="Rectangle 38">
            <a:extLst>
              <a:ext uri="{FF2B5EF4-FFF2-40B4-BE49-F238E27FC236}">
                <a16:creationId xmlns:a16="http://schemas.microsoft.com/office/drawing/2014/main" id="{7705E9BE-5C3D-8B67-85E1-08D322498AEC}"/>
              </a:ext>
            </a:extLst>
          </p:cNvPr>
          <p:cNvSpPr>
            <a:spLocks noGrp="1" noChangeArrowheads="1"/>
          </p:cNvSpPr>
          <p:nvPr>
            <p:ph type="ftr" sz="quarter" idx="3"/>
          </p:nvPr>
        </p:nvSpPr>
        <p:spPr/>
        <p:txBody>
          <a:bodyPr/>
          <a:lstStyle>
            <a:lvl1pPr>
              <a:defRPr/>
            </a:lvl1pPr>
          </a:lstStyle>
          <a:p>
            <a:endParaRPr lang="en-US" altLang="en-US"/>
          </a:p>
        </p:txBody>
      </p:sp>
      <p:sp>
        <p:nvSpPr>
          <p:cNvPr id="139303" name="Rectangle 39">
            <a:extLst>
              <a:ext uri="{FF2B5EF4-FFF2-40B4-BE49-F238E27FC236}">
                <a16:creationId xmlns:a16="http://schemas.microsoft.com/office/drawing/2014/main" id="{6D4F10E5-1E62-7374-9D6C-69EFB38689F5}"/>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9304" name="Rectangle 40">
            <a:extLst>
              <a:ext uri="{FF2B5EF4-FFF2-40B4-BE49-F238E27FC236}">
                <a16:creationId xmlns:a16="http://schemas.microsoft.com/office/drawing/2014/main" id="{4461DDBB-451C-3762-CC46-F1CB506287EA}"/>
              </a:ext>
            </a:extLst>
          </p:cNvPr>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39305" name="Rectangle 41">
            <a:extLst>
              <a:ext uri="{FF2B5EF4-FFF2-40B4-BE49-F238E27FC236}">
                <a16:creationId xmlns:a16="http://schemas.microsoft.com/office/drawing/2014/main" id="{D03A6D46-BFD2-8385-F2D1-702D0821F238}"/>
              </a:ext>
            </a:extLst>
          </p:cNvPr>
          <p:cNvSpPr>
            <a:spLocks noGrp="1" noChangeArrowheads="1"/>
          </p:cNvSpPr>
          <p:nvPr>
            <p:ph type="sldNum" sz="quarter" idx="4"/>
          </p:nvPr>
        </p:nvSpPr>
        <p:spPr/>
        <p:txBody>
          <a:bodyPr/>
          <a:lstStyle>
            <a:lvl1pPr>
              <a:defRPr/>
            </a:lvl1pPr>
          </a:lstStyle>
          <a:p>
            <a:fld id="{A5DCC425-2ACA-42D6-A942-630425B9AB43}" type="slidenum">
              <a:rPr lang="en-US" altLang="en-US"/>
              <a:pPr/>
              <a:t>‹#›</a:t>
            </a:fld>
            <a:endParaRPr lang="en-US"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B0EB-20A4-E6BB-0E50-5ABBB05AFD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66E614-26F9-0557-E305-560448FF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E02BB-D871-9056-7F3F-AE6E457551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ABDD31-2F22-E569-74B0-3EF262E78C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B3172A8-107B-7D0E-081A-5DA43D699C44}"/>
              </a:ext>
            </a:extLst>
          </p:cNvPr>
          <p:cNvSpPr>
            <a:spLocks noGrp="1"/>
          </p:cNvSpPr>
          <p:nvPr>
            <p:ph type="sldNum" sz="quarter" idx="12"/>
          </p:nvPr>
        </p:nvSpPr>
        <p:spPr/>
        <p:txBody>
          <a:bodyPr/>
          <a:lstStyle>
            <a:lvl1pPr>
              <a:defRPr/>
            </a:lvl1pPr>
          </a:lstStyle>
          <a:p>
            <a:fld id="{4257612B-5B1E-4B8D-9BDD-EAD38C7B4107}" type="slidenum">
              <a:rPr lang="en-US" altLang="en-US"/>
              <a:pPr/>
              <a:t>‹#›</a:t>
            </a:fld>
            <a:endParaRPr lang="en-US" altLang="en-US"/>
          </a:p>
        </p:txBody>
      </p:sp>
    </p:spTree>
    <p:extLst>
      <p:ext uri="{BB962C8B-B14F-4D97-AF65-F5344CB8AC3E}">
        <p14:creationId xmlns:p14="http://schemas.microsoft.com/office/powerpoint/2010/main" val="15471550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7974-86E5-36AE-0DF5-AE3769B409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1EC398-DBF6-4743-692E-622AC836456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D7A1C72-060A-AFE8-F627-AF165AF242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7D9A4FF-7C18-8587-616C-C087EAE155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80AFC-0AC7-DAE9-AD16-355C51C85348}"/>
              </a:ext>
            </a:extLst>
          </p:cNvPr>
          <p:cNvSpPr>
            <a:spLocks noGrp="1"/>
          </p:cNvSpPr>
          <p:nvPr>
            <p:ph type="sldNum" sz="quarter" idx="12"/>
          </p:nvPr>
        </p:nvSpPr>
        <p:spPr/>
        <p:txBody>
          <a:bodyPr/>
          <a:lstStyle>
            <a:lvl1pPr>
              <a:defRPr/>
            </a:lvl1pPr>
          </a:lstStyle>
          <a:p>
            <a:fld id="{266B793E-10EE-435E-90C1-1CBA306432D6}" type="slidenum">
              <a:rPr lang="en-US" altLang="en-US"/>
              <a:pPr/>
              <a:t>‹#›</a:t>
            </a:fld>
            <a:endParaRPr lang="en-US" altLang="en-US"/>
          </a:p>
        </p:txBody>
      </p:sp>
    </p:spTree>
    <p:extLst>
      <p:ext uri="{BB962C8B-B14F-4D97-AF65-F5344CB8AC3E}">
        <p14:creationId xmlns:p14="http://schemas.microsoft.com/office/powerpoint/2010/main" val="4120890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3A7-76F2-BC81-55FF-92B5CA4D2C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0FE17B-F6D5-3412-0E23-8F1223FD5547}"/>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2C4D02-9AF1-0AA4-861E-B4D5EA07800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62DB37-D61D-933B-2B6E-AF8E160891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0FCC2F-B5DE-152F-A71E-9DA04FC9CA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D4B60A-8516-45A4-A0F2-2A8409E8668A}"/>
              </a:ext>
            </a:extLst>
          </p:cNvPr>
          <p:cNvSpPr>
            <a:spLocks noGrp="1"/>
          </p:cNvSpPr>
          <p:nvPr>
            <p:ph type="sldNum" sz="quarter" idx="12"/>
          </p:nvPr>
        </p:nvSpPr>
        <p:spPr/>
        <p:txBody>
          <a:bodyPr/>
          <a:lstStyle>
            <a:lvl1pPr>
              <a:defRPr/>
            </a:lvl1pPr>
          </a:lstStyle>
          <a:p>
            <a:fld id="{6AE3CE05-16EB-419F-AD16-6E7260468E3D}" type="slidenum">
              <a:rPr lang="en-US" altLang="en-US"/>
              <a:pPr/>
              <a:t>‹#›</a:t>
            </a:fld>
            <a:endParaRPr lang="en-US" altLang="en-US"/>
          </a:p>
        </p:txBody>
      </p:sp>
    </p:spTree>
    <p:extLst>
      <p:ext uri="{BB962C8B-B14F-4D97-AF65-F5344CB8AC3E}">
        <p14:creationId xmlns:p14="http://schemas.microsoft.com/office/powerpoint/2010/main" val="2786893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A3F3-2A4C-2539-0863-605CD5888937}"/>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DDDE7E-BDE1-D709-CC73-6B44C746C8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124D9-0259-0F40-9742-816049EE9F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05A628-1CE6-0EC4-7507-47F811CF64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F6D300-0CE2-1A62-0275-5976CFA9ABD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24D2DD-F708-33DE-9E92-B0523972DB7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6E1272E-A183-16D6-5306-3AF4F8BD0FA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4B3EFB8-3E38-0DF5-D02B-C03B0DD7BEA9}"/>
              </a:ext>
            </a:extLst>
          </p:cNvPr>
          <p:cNvSpPr>
            <a:spLocks noGrp="1"/>
          </p:cNvSpPr>
          <p:nvPr>
            <p:ph type="sldNum" sz="quarter" idx="12"/>
          </p:nvPr>
        </p:nvSpPr>
        <p:spPr/>
        <p:txBody>
          <a:bodyPr/>
          <a:lstStyle>
            <a:lvl1pPr>
              <a:defRPr/>
            </a:lvl1pPr>
          </a:lstStyle>
          <a:p>
            <a:fld id="{79A6CC3E-B83D-41AB-AEA5-8CA512832444}" type="slidenum">
              <a:rPr lang="en-US" altLang="en-US"/>
              <a:pPr/>
              <a:t>‹#›</a:t>
            </a:fld>
            <a:endParaRPr lang="en-US" altLang="en-US"/>
          </a:p>
        </p:txBody>
      </p:sp>
    </p:spTree>
    <p:extLst>
      <p:ext uri="{BB962C8B-B14F-4D97-AF65-F5344CB8AC3E}">
        <p14:creationId xmlns:p14="http://schemas.microsoft.com/office/powerpoint/2010/main" val="24035120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6E8F-6314-9C50-4084-8788AB5788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89766E-B957-2F06-AB4C-C6A9A3A159D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A46371D-24F9-5F2A-A03C-315196A95CA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8F05171-32B1-3881-C369-5F41E2410A59}"/>
              </a:ext>
            </a:extLst>
          </p:cNvPr>
          <p:cNvSpPr>
            <a:spLocks noGrp="1"/>
          </p:cNvSpPr>
          <p:nvPr>
            <p:ph type="sldNum" sz="quarter" idx="12"/>
          </p:nvPr>
        </p:nvSpPr>
        <p:spPr/>
        <p:txBody>
          <a:bodyPr/>
          <a:lstStyle>
            <a:lvl1pPr>
              <a:defRPr/>
            </a:lvl1pPr>
          </a:lstStyle>
          <a:p>
            <a:fld id="{AE145B4F-5289-4705-8224-19507A4C5046}" type="slidenum">
              <a:rPr lang="en-US" altLang="en-US"/>
              <a:pPr/>
              <a:t>‹#›</a:t>
            </a:fld>
            <a:endParaRPr lang="en-US" altLang="en-US"/>
          </a:p>
        </p:txBody>
      </p:sp>
    </p:spTree>
    <p:extLst>
      <p:ext uri="{BB962C8B-B14F-4D97-AF65-F5344CB8AC3E}">
        <p14:creationId xmlns:p14="http://schemas.microsoft.com/office/powerpoint/2010/main" val="4858096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535BD-A055-89C1-C92D-DD47275C66D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95115AB-A8EB-28FD-2FEE-DC6B614B46D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D0D1AE4-E014-2642-E33D-6EE7723865A5}"/>
              </a:ext>
            </a:extLst>
          </p:cNvPr>
          <p:cNvSpPr>
            <a:spLocks noGrp="1"/>
          </p:cNvSpPr>
          <p:nvPr>
            <p:ph type="sldNum" sz="quarter" idx="12"/>
          </p:nvPr>
        </p:nvSpPr>
        <p:spPr/>
        <p:txBody>
          <a:bodyPr/>
          <a:lstStyle>
            <a:lvl1pPr>
              <a:defRPr/>
            </a:lvl1pPr>
          </a:lstStyle>
          <a:p>
            <a:fld id="{D69CC2D0-5F5A-47BB-9B4A-80D05A7628A3}" type="slidenum">
              <a:rPr lang="en-US" altLang="en-US"/>
              <a:pPr/>
              <a:t>‹#›</a:t>
            </a:fld>
            <a:endParaRPr lang="en-US" altLang="en-US"/>
          </a:p>
        </p:txBody>
      </p:sp>
    </p:spTree>
    <p:extLst>
      <p:ext uri="{BB962C8B-B14F-4D97-AF65-F5344CB8AC3E}">
        <p14:creationId xmlns:p14="http://schemas.microsoft.com/office/powerpoint/2010/main" val="73798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54C25-4D32-2C68-02BE-3FC716C10B95}"/>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1FECD5-BE4B-7C78-6C34-F807DE5AC809}"/>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EB852081-1ADF-263D-6E5B-5F729D105AA5}"/>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F975B22-05A4-A863-1CF3-CF080EC8CFA1}"/>
              </a:ext>
            </a:extLst>
          </p:cNvPr>
          <p:cNvSpPr>
            <a:spLocks noGrp="1"/>
          </p:cNvSpPr>
          <p:nvPr>
            <p:ph type="sldNum" sz="quarter" idx="11"/>
          </p:nvPr>
        </p:nvSpPr>
        <p:spPr/>
        <p:txBody>
          <a:bodyPr/>
          <a:lstStyle>
            <a:lvl1pPr>
              <a:defRPr/>
            </a:lvl1pPr>
          </a:lstStyle>
          <a:p>
            <a:fld id="{59E63BFD-D981-456E-B1BD-370BED27204B}" type="slidenum">
              <a:rPr lang="en-US" altLang="en-US"/>
              <a:pPr/>
              <a:t>‹#›</a:t>
            </a:fld>
            <a:endParaRPr lang="en-US" altLang="en-US"/>
          </a:p>
        </p:txBody>
      </p:sp>
      <p:sp>
        <p:nvSpPr>
          <p:cNvPr id="6" name="Date Placeholder 5">
            <a:extLst>
              <a:ext uri="{FF2B5EF4-FFF2-40B4-BE49-F238E27FC236}">
                <a16:creationId xmlns:a16="http://schemas.microsoft.com/office/drawing/2014/main" id="{A4B8377C-72AD-B045-BC1C-59D0931C5E23}"/>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743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A623-DF23-18FB-776A-6C579E9768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E7526E-7682-426D-E798-20FC5305DF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7CB4D9-937D-B013-FD99-AB2E99EA8E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2D053-D897-E304-836C-D3D7D14424D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81D61D-A281-A8B9-13B7-42F15CAC1BF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5AB6F8-23AF-44CE-D1E2-B74FDC33DB65}"/>
              </a:ext>
            </a:extLst>
          </p:cNvPr>
          <p:cNvSpPr>
            <a:spLocks noGrp="1"/>
          </p:cNvSpPr>
          <p:nvPr>
            <p:ph type="sldNum" sz="quarter" idx="12"/>
          </p:nvPr>
        </p:nvSpPr>
        <p:spPr/>
        <p:txBody>
          <a:bodyPr/>
          <a:lstStyle>
            <a:lvl1pPr>
              <a:defRPr/>
            </a:lvl1pPr>
          </a:lstStyle>
          <a:p>
            <a:fld id="{825FC4BE-E05C-4E9E-B2E1-34599ECBACE2}" type="slidenum">
              <a:rPr lang="en-US" altLang="en-US"/>
              <a:pPr/>
              <a:t>‹#›</a:t>
            </a:fld>
            <a:endParaRPr lang="en-US" altLang="en-US"/>
          </a:p>
        </p:txBody>
      </p:sp>
    </p:spTree>
    <p:extLst>
      <p:ext uri="{BB962C8B-B14F-4D97-AF65-F5344CB8AC3E}">
        <p14:creationId xmlns:p14="http://schemas.microsoft.com/office/powerpoint/2010/main" val="22743060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A126-8C55-C9A6-2F92-9B1DE6709D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600A9-E10E-EB59-9DB2-CF57AF29AF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59AAB8-4858-31BF-3D9C-AF6CA5C507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D8FEA-E32F-DED1-CC45-E9527083F0D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68CAC5-5B48-E32A-995F-3CAAC79CB75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4839E4B-7C62-196E-C66D-F09D6CF883A8}"/>
              </a:ext>
            </a:extLst>
          </p:cNvPr>
          <p:cNvSpPr>
            <a:spLocks noGrp="1"/>
          </p:cNvSpPr>
          <p:nvPr>
            <p:ph type="sldNum" sz="quarter" idx="12"/>
          </p:nvPr>
        </p:nvSpPr>
        <p:spPr/>
        <p:txBody>
          <a:bodyPr/>
          <a:lstStyle>
            <a:lvl1pPr>
              <a:defRPr/>
            </a:lvl1pPr>
          </a:lstStyle>
          <a:p>
            <a:fld id="{065448DA-B32F-48D2-AFCB-D2E3237F5B51}" type="slidenum">
              <a:rPr lang="en-US" altLang="en-US"/>
              <a:pPr/>
              <a:t>‹#›</a:t>
            </a:fld>
            <a:endParaRPr lang="en-US" altLang="en-US"/>
          </a:p>
        </p:txBody>
      </p:sp>
    </p:spTree>
    <p:extLst>
      <p:ext uri="{BB962C8B-B14F-4D97-AF65-F5344CB8AC3E}">
        <p14:creationId xmlns:p14="http://schemas.microsoft.com/office/powerpoint/2010/main" val="1490178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0705-C485-5CF3-C560-703628CFB3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D56872-55EE-E683-85E2-BC0161A88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89F6CB-EA67-8E01-A070-FFEF8BBD31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CEB411-89A2-CA6F-A1C2-4AC138A401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BF2DAD-56E2-0880-2519-B4F8BD1799CB}"/>
              </a:ext>
            </a:extLst>
          </p:cNvPr>
          <p:cNvSpPr>
            <a:spLocks noGrp="1"/>
          </p:cNvSpPr>
          <p:nvPr>
            <p:ph type="sldNum" sz="quarter" idx="12"/>
          </p:nvPr>
        </p:nvSpPr>
        <p:spPr/>
        <p:txBody>
          <a:bodyPr/>
          <a:lstStyle>
            <a:lvl1pPr>
              <a:defRPr/>
            </a:lvl1pPr>
          </a:lstStyle>
          <a:p>
            <a:fld id="{E90512C2-B616-4E60-AD80-BBEEA8DFD389}" type="slidenum">
              <a:rPr lang="en-US" altLang="en-US"/>
              <a:pPr/>
              <a:t>‹#›</a:t>
            </a:fld>
            <a:endParaRPr lang="en-US" altLang="en-US"/>
          </a:p>
        </p:txBody>
      </p:sp>
    </p:spTree>
    <p:extLst>
      <p:ext uri="{BB962C8B-B14F-4D97-AF65-F5344CB8AC3E}">
        <p14:creationId xmlns:p14="http://schemas.microsoft.com/office/powerpoint/2010/main" val="4221758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F1B2D-0537-B744-70EA-70CBEEB61AD2}"/>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42B6EA-250D-BFDA-35EE-F3C07AAB3804}"/>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DB3CA-2F01-AB49-FB8A-5FDE08597C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904A8D-4371-2E81-8940-0FC5BA0FD21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6EB393-8135-5AA8-8807-419D8BB7604F}"/>
              </a:ext>
            </a:extLst>
          </p:cNvPr>
          <p:cNvSpPr>
            <a:spLocks noGrp="1"/>
          </p:cNvSpPr>
          <p:nvPr>
            <p:ph type="sldNum" sz="quarter" idx="12"/>
          </p:nvPr>
        </p:nvSpPr>
        <p:spPr/>
        <p:txBody>
          <a:bodyPr/>
          <a:lstStyle>
            <a:lvl1pPr>
              <a:defRPr/>
            </a:lvl1pPr>
          </a:lstStyle>
          <a:p>
            <a:fld id="{175D5035-1739-43CC-BD1A-53E7FF3B9ECE}" type="slidenum">
              <a:rPr lang="en-US" altLang="en-US"/>
              <a:pPr/>
              <a:t>‹#›</a:t>
            </a:fld>
            <a:endParaRPr lang="en-US" altLang="en-US"/>
          </a:p>
        </p:txBody>
      </p:sp>
    </p:spTree>
    <p:extLst>
      <p:ext uri="{BB962C8B-B14F-4D97-AF65-F5344CB8AC3E}">
        <p14:creationId xmlns:p14="http://schemas.microsoft.com/office/powerpoint/2010/main" val="42802543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B18F-0612-4E03-2151-6B3E96B1B42A}"/>
              </a:ext>
            </a:extLst>
          </p:cNvPr>
          <p:cNvSpPr>
            <a:spLocks noGrp="1"/>
          </p:cNvSpPr>
          <p:nvPr>
            <p:ph type="title"/>
          </p:nvPr>
        </p:nvSpPr>
        <p:spPr>
          <a:xfrm>
            <a:off x="457200" y="277813"/>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D099B6-EFDF-6BF3-3BDB-1FA98995DF75}"/>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12DDE6-85E2-65BA-2549-FB2D52F0C680}"/>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F0D710-8402-5DF7-9E7C-D5B81B1BB7D4}"/>
              </a:ext>
            </a:extLst>
          </p:cNvPr>
          <p:cNvSpPr>
            <a:spLocks noGrp="1"/>
          </p:cNvSpPr>
          <p:nvPr>
            <p:ph type="dt" sz="half" idx="10"/>
          </p:nvPr>
        </p:nvSpPr>
        <p:spPr>
          <a:xfrm>
            <a:off x="457200" y="6278563"/>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7559A8-BF4D-6B74-DCCE-8144F22AB91A}"/>
              </a:ext>
            </a:extLst>
          </p:cNvPr>
          <p:cNvSpPr>
            <a:spLocks noGrp="1"/>
          </p:cNvSpPr>
          <p:nvPr>
            <p:ph type="ftr" sz="quarter" idx="11"/>
          </p:nvPr>
        </p:nvSpPr>
        <p:spPr>
          <a:xfrm>
            <a:off x="3124200" y="6278563"/>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6ED0F7-C2BC-29C4-F0CF-5846A266D291}"/>
              </a:ext>
            </a:extLst>
          </p:cNvPr>
          <p:cNvSpPr>
            <a:spLocks noGrp="1"/>
          </p:cNvSpPr>
          <p:nvPr>
            <p:ph type="sldNum" sz="quarter" idx="12"/>
          </p:nvPr>
        </p:nvSpPr>
        <p:spPr>
          <a:xfrm>
            <a:off x="6553200" y="6278563"/>
            <a:ext cx="2133600" cy="457200"/>
          </a:xfrm>
        </p:spPr>
        <p:txBody>
          <a:bodyPr/>
          <a:lstStyle>
            <a:lvl1pPr>
              <a:defRPr/>
            </a:lvl1pPr>
          </a:lstStyle>
          <a:p>
            <a:fld id="{19C71CA5-5C62-46BE-9AD8-3F972A575B4D}" type="slidenum">
              <a:rPr lang="en-US" altLang="en-US"/>
              <a:pPr/>
              <a:t>‹#›</a:t>
            </a:fld>
            <a:endParaRPr lang="en-US" altLang="en-US"/>
          </a:p>
        </p:txBody>
      </p:sp>
    </p:spTree>
    <p:extLst>
      <p:ext uri="{BB962C8B-B14F-4D97-AF65-F5344CB8AC3E}">
        <p14:creationId xmlns:p14="http://schemas.microsoft.com/office/powerpoint/2010/main" val="14955218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9746" name="Group 2">
            <a:extLst>
              <a:ext uri="{FF2B5EF4-FFF2-40B4-BE49-F238E27FC236}">
                <a16:creationId xmlns:a16="http://schemas.microsoft.com/office/drawing/2014/main" id="{35704CD2-EE9D-D330-B252-8D876EF416F1}"/>
              </a:ext>
            </a:extLst>
          </p:cNvPr>
          <p:cNvGrpSpPr>
            <a:grpSpLocks/>
          </p:cNvGrpSpPr>
          <p:nvPr/>
        </p:nvGrpSpPr>
        <p:grpSpPr bwMode="auto">
          <a:xfrm>
            <a:off x="0" y="0"/>
            <a:ext cx="8458200" cy="5943600"/>
            <a:chOff x="0" y="0"/>
            <a:chExt cx="5328" cy="3744"/>
          </a:xfrm>
        </p:grpSpPr>
        <p:sp>
          <p:nvSpPr>
            <p:cNvPr id="159747" name="Freeform 3">
              <a:extLst>
                <a:ext uri="{FF2B5EF4-FFF2-40B4-BE49-F238E27FC236}">
                  <a16:creationId xmlns:a16="http://schemas.microsoft.com/office/drawing/2014/main" id="{C0ED4205-807C-F4C0-F445-68AF99E30928}"/>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748" name="Freeform 4">
              <a:extLst>
                <a:ext uri="{FF2B5EF4-FFF2-40B4-BE49-F238E27FC236}">
                  <a16:creationId xmlns:a16="http://schemas.microsoft.com/office/drawing/2014/main" id="{17B19208-25D9-C11C-B03A-287F0B783906}"/>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59749" name="Rectangle 5">
            <a:extLst>
              <a:ext uri="{FF2B5EF4-FFF2-40B4-BE49-F238E27FC236}">
                <a16:creationId xmlns:a16="http://schemas.microsoft.com/office/drawing/2014/main" id="{C6A438EC-28CA-3AFC-B61F-83CEFE294FA0}"/>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59750" name="Rectangle 6">
            <a:extLst>
              <a:ext uri="{FF2B5EF4-FFF2-40B4-BE49-F238E27FC236}">
                <a16:creationId xmlns:a16="http://schemas.microsoft.com/office/drawing/2014/main" id="{7D3B7A04-B111-3424-ACEA-449C8A79D03C}"/>
              </a:ext>
            </a:extLst>
          </p:cNvPr>
          <p:cNvSpPr>
            <a:spLocks noGrp="1" noChangeArrowheads="1"/>
          </p:cNvSpPr>
          <p:nvPr>
            <p:ph type="dt" sz="quarter" idx="2"/>
          </p:nvPr>
        </p:nvSpPr>
        <p:spPr/>
        <p:txBody>
          <a:bodyPr/>
          <a:lstStyle>
            <a:lvl1pPr>
              <a:defRPr/>
            </a:lvl1pPr>
          </a:lstStyle>
          <a:p>
            <a:endParaRPr lang="en-US" altLang="en-US"/>
          </a:p>
        </p:txBody>
      </p:sp>
      <p:sp>
        <p:nvSpPr>
          <p:cNvPr id="159751" name="Rectangle 7">
            <a:extLst>
              <a:ext uri="{FF2B5EF4-FFF2-40B4-BE49-F238E27FC236}">
                <a16:creationId xmlns:a16="http://schemas.microsoft.com/office/drawing/2014/main" id="{7956DD86-330A-D4FE-72C5-66EFB7476673}"/>
              </a:ext>
            </a:extLst>
          </p:cNvPr>
          <p:cNvSpPr>
            <a:spLocks noGrp="1" noChangeArrowheads="1"/>
          </p:cNvSpPr>
          <p:nvPr>
            <p:ph type="ftr" sz="quarter" idx="3"/>
          </p:nvPr>
        </p:nvSpPr>
        <p:spPr/>
        <p:txBody>
          <a:bodyPr/>
          <a:lstStyle>
            <a:lvl1pPr>
              <a:defRPr/>
            </a:lvl1pPr>
          </a:lstStyle>
          <a:p>
            <a:endParaRPr lang="en-US" altLang="en-US"/>
          </a:p>
        </p:txBody>
      </p:sp>
      <p:sp>
        <p:nvSpPr>
          <p:cNvPr id="159752" name="Rectangle 8">
            <a:extLst>
              <a:ext uri="{FF2B5EF4-FFF2-40B4-BE49-F238E27FC236}">
                <a16:creationId xmlns:a16="http://schemas.microsoft.com/office/drawing/2014/main" id="{45A60460-C80F-D856-1078-A2DDDBB76E29}"/>
              </a:ext>
            </a:extLst>
          </p:cNvPr>
          <p:cNvSpPr>
            <a:spLocks noGrp="1" noChangeArrowheads="1"/>
          </p:cNvSpPr>
          <p:nvPr>
            <p:ph type="sldNum" sz="quarter" idx="4"/>
          </p:nvPr>
        </p:nvSpPr>
        <p:spPr/>
        <p:txBody>
          <a:bodyPr/>
          <a:lstStyle>
            <a:lvl1pPr>
              <a:defRPr/>
            </a:lvl1pPr>
          </a:lstStyle>
          <a:p>
            <a:fld id="{AD4971B5-9461-45DE-98F5-2CA070704D97}" type="slidenum">
              <a:rPr lang="en-US" altLang="en-US"/>
              <a:pPr/>
              <a:t>‹#›</a:t>
            </a:fld>
            <a:endParaRPr lang="en-US" altLang="en-US"/>
          </a:p>
        </p:txBody>
      </p:sp>
      <p:sp>
        <p:nvSpPr>
          <p:cNvPr id="159753" name="Rectangle 9">
            <a:extLst>
              <a:ext uri="{FF2B5EF4-FFF2-40B4-BE49-F238E27FC236}">
                <a16:creationId xmlns:a16="http://schemas.microsoft.com/office/drawing/2014/main" id="{B4617C8B-5403-139C-E64D-9EE80D0230E6}"/>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4775-3332-0A38-F77B-5051F17B30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32AC3C-F6A0-CAED-5EE6-AEE9C506A6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29D1EE-4778-8C9A-2B69-15E029855CF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9C23D22-CB16-2D0B-8E5A-7CB5832BBC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0E3CB5-5939-9E2B-8D3E-E4678ABA89EA}"/>
              </a:ext>
            </a:extLst>
          </p:cNvPr>
          <p:cNvSpPr>
            <a:spLocks noGrp="1"/>
          </p:cNvSpPr>
          <p:nvPr>
            <p:ph type="sldNum" sz="quarter" idx="12"/>
          </p:nvPr>
        </p:nvSpPr>
        <p:spPr/>
        <p:txBody>
          <a:bodyPr/>
          <a:lstStyle>
            <a:lvl1pPr>
              <a:defRPr/>
            </a:lvl1pPr>
          </a:lstStyle>
          <a:p>
            <a:fld id="{542B7D27-B2DC-452E-9043-4E3CDA8D86B1}" type="slidenum">
              <a:rPr lang="en-US" altLang="en-US"/>
              <a:pPr/>
              <a:t>‹#›</a:t>
            </a:fld>
            <a:endParaRPr lang="en-US" altLang="en-US"/>
          </a:p>
        </p:txBody>
      </p:sp>
    </p:spTree>
    <p:extLst>
      <p:ext uri="{BB962C8B-B14F-4D97-AF65-F5344CB8AC3E}">
        <p14:creationId xmlns:p14="http://schemas.microsoft.com/office/powerpoint/2010/main" val="1987191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5D2F-05B7-CD4A-8C7C-ADB53AA87A3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DF3C09-E9A0-BE78-9FF5-1CC384620B0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8C1D44D-5A71-6639-4DDF-89C43BE346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EA0BC1-B500-11B5-F501-FD04E1AFFA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AE5C42-BF83-5F70-61EA-D804DDE075C4}"/>
              </a:ext>
            </a:extLst>
          </p:cNvPr>
          <p:cNvSpPr>
            <a:spLocks noGrp="1"/>
          </p:cNvSpPr>
          <p:nvPr>
            <p:ph type="sldNum" sz="quarter" idx="12"/>
          </p:nvPr>
        </p:nvSpPr>
        <p:spPr/>
        <p:txBody>
          <a:bodyPr/>
          <a:lstStyle>
            <a:lvl1pPr>
              <a:defRPr/>
            </a:lvl1pPr>
          </a:lstStyle>
          <a:p>
            <a:fld id="{B94C72AD-C095-4C58-AC3D-495F58DE31ED}" type="slidenum">
              <a:rPr lang="en-US" altLang="en-US"/>
              <a:pPr/>
              <a:t>‹#›</a:t>
            </a:fld>
            <a:endParaRPr lang="en-US" altLang="en-US"/>
          </a:p>
        </p:txBody>
      </p:sp>
    </p:spTree>
    <p:extLst>
      <p:ext uri="{BB962C8B-B14F-4D97-AF65-F5344CB8AC3E}">
        <p14:creationId xmlns:p14="http://schemas.microsoft.com/office/powerpoint/2010/main" val="34654868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A0B8-4639-AE44-091D-89C189EB7D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461E7A-53BC-5334-A05F-EDCC1DD3F4AD}"/>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66CBA5-9C2C-FE50-2615-05468C8F3711}"/>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4FC498-5C25-0E7F-5C93-97BA724F20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6B955B-E40F-55FB-A1E9-CB6A588290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B5C9F9B-D237-82E6-45DF-FF01BDD51391}"/>
              </a:ext>
            </a:extLst>
          </p:cNvPr>
          <p:cNvSpPr>
            <a:spLocks noGrp="1"/>
          </p:cNvSpPr>
          <p:nvPr>
            <p:ph type="sldNum" sz="quarter" idx="12"/>
          </p:nvPr>
        </p:nvSpPr>
        <p:spPr/>
        <p:txBody>
          <a:bodyPr/>
          <a:lstStyle>
            <a:lvl1pPr>
              <a:defRPr/>
            </a:lvl1pPr>
          </a:lstStyle>
          <a:p>
            <a:fld id="{84D77D87-731D-45FA-A716-E1D21D1FAB32}" type="slidenum">
              <a:rPr lang="en-US" altLang="en-US"/>
              <a:pPr/>
              <a:t>‹#›</a:t>
            </a:fld>
            <a:endParaRPr lang="en-US" altLang="en-US"/>
          </a:p>
        </p:txBody>
      </p:sp>
    </p:spTree>
    <p:extLst>
      <p:ext uri="{BB962C8B-B14F-4D97-AF65-F5344CB8AC3E}">
        <p14:creationId xmlns:p14="http://schemas.microsoft.com/office/powerpoint/2010/main" val="9563205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6601-FE21-7599-8DD7-139E0E4928A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DEBEA6-3613-9BD1-11F3-606CFEBFEC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488EC8-42A7-64D1-48AA-8346EFB8CF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3FB802-2115-349B-288D-A79002AE17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B911C-B971-665A-736A-DBCF924DB1D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AC091-396C-8921-329C-6B98B54843F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0B31C00-C052-C27A-9666-D771CD89C6C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0CC403B-5ABD-C225-1F01-787488CFB8A7}"/>
              </a:ext>
            </a:extLst>
          </p:cNvPr>
          <p:cNvSpPr>
            <a:spLocks noGrp="1"/>
          </p:cNvSpPr>
          <p:nvPr>
            <p:ph type="sldNum" sz="quarter" idx="12"/>
          </p:nvPr>
        </p:nvSpPr>
        <p:spPr/>
        <p:txBody>
          <a:bodyPr/>
          <a:lstStyle>
            <a:lvl1pPr>
              <a:defRPr/>
            </a:lvl1pPr>
          </a:lstStyle>
          <a:p>
            <a:fld id="{7B4F3F7F-4019-4023-8FA5-C56F27A2D778}" type="slidenum">
              <a:rPr lang="en-US" altLang="en-US"/>
              <a:pPr/>
              <a:t>‹#›</a:t>
            </a:fld>
            <a:endParaRPr lang="en-US" altLang="en-US"/>
          </a:p>
        </p:txBody>
      </p:sp>
    </p:spTree>
    <p:extLst>
      <p:ext uri="{BB962C8B-B14F-4D97-AF65-F5344CB8AC3E}">
        <p14:creationId xmlns:p14="http://schemas.microsoft.com/office/powerpoint/2010/main" val="69193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5CA526D-7A6C-2922-398E-701DADB7AFE3}"/>
              </a:ext>
            </a:extLst>
          </p:cNvPr>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a:t>Click to edit Master title style</a:t>
            </a:r>
          </a:p>
        </p:txBody>
      </p:sp>
      <p:sp>
        <p:nvSpPr>
          <p:cNvPr id="35843" name="Rectangle 3">
            <a:extLst>
              <a:ext uri="{FF2B5EF4-FFF2-40B4-BE49-F238E27FC236}">
                <a16:creationId xmlns:a16="http://schemas.microsoft.com/office/drawing/2014/main" id="{A533FABB-EF2D-96F2-8A84-710DC28447AF}"/>
              </a:ext>
            </a:extLst>
          </p:cNvPr>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35844" name="Rectangle 4">
            <a:extLst>
              <a:ext uri="{FF2B5EF4-FFF2-40B4-BE49-F238E27FC236}">
                <a16:creationId xmlns:a16="http://schemas.microsoft.com/office/drawing/2014/main" id="{648F4466-6C0D-E7D5-27DD-8CDC32B00BFB}"/>
              </a:ext>
            </a:extLst>
          </p:cNvPr>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35845" name="Rectangle 5">
            <a:extLst>
              <a:ext uri="{FF2B5EF4-FFF2-40B4-BE49-F238E27FC236}">
                <a16:creationId xmlns:a16="http://schemas.microsoft.com/office/drawing/2014/main" id="{8C745711-5CA3-6A71-6813-0C30D9D8BEC6}"/>
              </a:ext>
            </a:extLst>
          </p:cNvPr>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35846" name="Rectangle 6">
            <a:extLst>
              <a:ext uri="{FF2B5EF4-FFF2-40B4-BE49-F238E27FC236}">
                <a16:creationId xmlns:a16="http://schemas.microsoft.com/office/drawing/2014/main" id="{375394B4-EB8D-73E2-282D-41EF1C009172}"/>
              </a:ext>
            </a:extLst>
          </p:cNvPr>
          <p:cNvSpPr>
            <a:spLocks noGrp="1" noChangeArrowheads="1"/>
          </p:cNvSpPr>
          <p:nvPr>
            <p:ph type="sldNum" sz="quarter" idx="4"/>
          </p:nvPr>
        </p:nvSpPr>
        <p:spPr>
          <a:xfrm>
            <a:off x="6553200" y="6248400"/>
            <a:ext cx="1905000" cy="457200"/>
          </a:xfrm>
        </p:spPr>
        <p:txBody>
          <a:bodyPr/>
          <a:lstStyle>
            <a:lvl1pPr>
              <a:defRPr/>
            </a:lvl1pPr>
          </a:lstStyle>
          <a:p>
            <a:fld id="{0913CB7B-F044-47BF-97E4-4A86A73E2499}" type="slidenum">
              <a:rPr lang="en-US" altLang="en-US"/>
              <a:pPr/>
              <a:t>‹#›</a:t>
            </a:fld>
            <a:endParaRPr lang="en-US" altLang="en-US"/>
          </a:p>
        </p:txBody>
      </p:sp>
      <p:sp>
        <p:nvSpPr>
          <p:cNvPr id="35847" name="AutoShape 7">
            <a:extLst>
              <a:ext uri="{FF2B5EF4-FFF2-40B4-BE49-F238E27FC236}">
                <a16:creationId xmlns:a16="http://schemas.microsoft.com/office/drawing/2014/main" id="{ABF7D41E-FACF-4639-CC7A-89117A260E74}"/>
              </a:ext>
            </a:extLst>
          </p:cNvPr>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GB" altLang="en-US">
              <a:latin typeface="Times New Roman" panose="02020603050405020304" pitchFamily="18"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42F8-349A-5696-3735-511DFB4577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14B5F5-46A2-05A7-2FB6-2A244BE373A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154CEE-DA03-6C7B-B6D1-68C2A4ED13F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A9DAB50-AEE9-0B9D-5206-6B1185775780}"/>
              </a:ext>
            </a:extLst>
          </p:cNvPr>
          <p:cNvSpPr>
            <a:spLocks noGrp="1"/>
          </p:cNvSpPr>
          <p:nvPr>
            <p:ph type="sldNum" sz="quarter" idx="12"/>
          </p:nvPr>
        </p:nvSpPr>
        <p:spPr/>
        <p:txBody>
          <a:bodyPr/>
          <a:lstStyle>
            <a:lvl1pPr>
              <a:defRPr/>
            </a:lvl1pPr>
          </a:lstStyle>
          <a:p>
            <a:fld id="{E580AF26-AACC-4E94-ABE8-D872ACB5C596}" type="slidenum">
              <a:rPr lang="en-US" altLang="en-US"/>
              <a:pPr/>
              <a:t>‹#›</a:t>
            </a:fld>
            <a:endParaRPr lang="en-US" altLang="en-US"/>
          </a:p>
        </p:txBody>
      </p:sp>
    </p:spTree>
    <p:extLst>
      <p:ext uri="{BB962C8B-B14F-4D97-AF65-F5344CB8AC3E}">
        <p14:creationId xmlns:p14="http://schemas.microsoft.com/office/powerpoint/2010/main" val="24887942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94CBD-E532-8E69-13C8-FB374ADBCCC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4C3195B-25B0-1317-30E6-8ED913E7DC5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8D7C5C4-9CE4-24CB-AFC3-EE1F27C284FB}"/>
              </a:ext>
            </a:extLst>
          </p:cNvPr>
          <p:cNvSpPr>
            <a:spLocks noGrp="1"/>
          </p:cNvSpPr>
          <p:nvPr>
            <p:ph type="sldNum" sz="quarter" idx="12"/>
          </p:nvPr>
        </p:nvSpPr>
        <p:spPr/>
        <p:txBody>
          <a:bodyPr/>
          <a:lstStyle>
            <a:lvl1pPr>
              <a:defRPr/>
            </a:lvl1pPr>
          </a:lstStyle>
          <a:p>
            <a:fld id="{CC7FE6DF-AEE1-47D9-85A3-E4C028C8A783}" type="slidenum">
              <a:rPr lang="en-US" altLang="en-US"/>
              <a:pPr/>
              <a:t>‹#›</a:t>
            </a:fld>
            <a:endParaRPr lang="en-US" altLang="en-US"/>
          </a:p>
        </p:txBody>
      </p:sp>
    </p:spTree>
    <p:extLst>
      <p:ext uri="{BB962C8B-B14F-4D97-AF65-F5344CB8AC3E}">
        <p14:creationId xmlns:p14="http://schemas.microsoft.com/office/powerpoint/2010/main" val="31448225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E74E-28C4-8CDA-FECC-67CA61B348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17C52B-5BFC-AAB1-4469-659A659E1C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D61A16-2367-6D60-0F92-B10ABC9C89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607F8-FBAB-864E-C999-F4CAFB6719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9BACC08-7355-2A60-80CE-8CBACA9861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ED0958C-5047-30DB-AE0D-FC53BA4DF246}"/>
              </a:ext>
            </a:extLst>
          </p:cNvPr>
          <p:cNvSpPr>
            <a:spLocks noGrp="1"/>
          </p:cNvSpPr>
          <p:nvPr>
            <p:ph type="sldNum" sz="quarter" idx="12"/>
          </p:nvPr>
        </p:nvSpPr>
        <p:spPr/>
        <p:txBody>
          <a:bodyPr/>
          <a:lstStyle>
            <a:lvl1pPr>
              <a:defRPr/>
            </a:lvl1pPr>
          </a:lstStyle>
          <a:p>
            <a:fld id="{787E5481-04AB-4CC1-AD29-972AC142EACE}" type="slidenum">
              <a:rPr lang="en-US" altLang="en-US"/>
              <a:pPr/>
              <a:t>‹#›</a:t>
            </a:fld>
            <a:endParaRPr lang="en-US" altLang="en-US"/>
          </a:p>
        </p:txBody>
      </p:sp>
    </p:spTree>
    <p:extLst>
      <p:ext uri="{BB962C8B-B14F-4D97-AF65-F5344CB8AC3E}">
        <p14:creationId xmlns:p14="http://schemas.microsoft.com/office/powerpoint/2010/main" val="37907895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BB3A-8FC9-99E8-37E5-DAC5C95889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2EF0CB-65C0-5EE2-3424-1EE4609BF5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0F9F10-B2F2-A07C-C9F3-BE1AE48EA1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56C1-126D-E1FF-7731-3BB6BBB3357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EC5E48E-A784-897C-215D-28FDB05193D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B06D408-D911-EB38-FB88-9F8B1F009D47}"/>
              </a:ext>
            </a:extLst>
          </p:cNvPr>
          <p:cNvSpPr>
            <a:spLocks noGrp="1"/>
          </p:cNvSpPr>
          <p:nvPr>
            <p:ph type="sldNum" sz="quarter" idx="12"/>
          </p:nvPr>
        </p:nvSpPr>
        <p:spPr/>
        <p:txBody>
          <a:bodyPr/>
          <a:lstStyle>
            <a:lvl1pPr>
              <a:defRPr/>
            </a:lvl1pPr>
          </a:lstStyle>
          <a:p>
            <a:fld id="{6FC66FA9-1AB0-46C4-B74A-1ED43060ABDE}" type="slidenum">
              <a:rPr lang="en-US" altLang="en-US"/>
              <a:pPr/>
              <a:t>‹#›</a:t>
            </a:fld>
            <a:endParaRPr lang="en-US" altLang="en-US"/>
          </a:p>
        </p:txBody>
      </p:sp>
    </p:spTree>
    <p:extLst>
      <p:ext uri="{BB962C8B-B14F-4D97-AF65-F5344CB8AC3E}">
        <p14:creationId xmlns:p14="http://schemas.microsoft.com/office/powerpoint/2010/main" val="28206367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4E92-21F1-0A5D-7BBB-4653743D29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35CA87-731C-756F-CF0D-F2709AD1F1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299177-7E5F-C041-A9CD-06B264B0D14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4883DC8-C4CC-9FD5-A6AE-4D6845324A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FDA63E-7F19-2156-752D-BA4D5BC6CA5C}"/>
              </a:ext>
            </a:extLst>
          </p:cNvPr>
          <p:cNvSpPr>
            <a:spLocks noGrp="1"/>
          </p:cNvSpPr>
          <p:nvPr>
            <p:ph type="sldNum" sz="quarter" idx="12"/>
          </p:nvPr>
        </p:nvSpPr>
        <p:spPr/>
        <p:txBody>
          <a:bodyPr/>
          <a:lstStyle>
            <a:lvl1pPr>
              <a:defRPr/>
            </a:lvl1pPr>
          </a:lstStyle>
          <a:p>
            <a:fld id="{E9C6A625-2D6E-4109-8AE6-AE61F4F341AF}" type="slidenum">
              <a:rPr lang="en-US" altLang="en-US"/>
              <a:pPr/>
              <a:t>‹#›</a:t>
            </a:fld>
            <a:endParaRPr lang="en-US" altLang="en-US"/>
          </a:p>
        </p:txBody>
      </p:sp>
    </p:spTree>
    <p:extLst>
      <p:ext uri="{BB962C8B-B14F-4D97-AF65-F5344CB8AC3E}">
        <p14:creationId xmlns:p14="http://schemas.microsoft.com/office/powerpoint/2010/main" val="39619777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2D072-3E14-0917-581A-8A9B8EC4707D}"/>
              </a:ext>
            </a:extLst>
          </p:cNvPr>
          <p:cNvSpPr>
            <a:spLocks noGrp="1"/>
          </p:cNvSpPr>
          <p:nvPr>
            <p:ph type="title" orient="vert"/>
          </p:nvPr>
        </p:nvSpPr>
        <p:spPr>
          <a:xfrm>
            <a:off x="6629400" y="274638"/>
            <a:ext cx="2057400" cy="582136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FEA3DE-1ED9-B899-33E6-901098FBB595}"/>
              </a:ext>
            </a:extLst>
          </p:cNvPr>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7187F-87D6-0EB1-2E3A-376B66A063D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07674D-047E-B2B8-41EC-1B63D7E5870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D60B9F-5AE5-2770-B08C-66932403C133}"/>
              </a:ext>
            </a:extLst>
          </p:cNvPr>
          <p:cNvSpPr>
            <a:spLocks noGrp="1"/>
          </p:cNvSpPr>
          <p:nvPr>
            <p:ph type="sldNum" sz="quarter" idx="12"/>
          </p:nvPr>
        </p:nvSpPr>
        <p:spPr/>
        <p:txBody>
          <a:bodyPr/>
          <a:lstStyle>
            <a:lvl1pPr>
              <a:defRPr/>
            </a:lvl1pPr>
          </a:lstStyle>
          <a:p>
            <a:fld id="{32C5A086-2701-43EC-8CAD-33D9C296D6C5}" type="slidenum">
              <a:rPr lang="en-US" altLang="en-US"/>
              <a:pPr/>
              <a:t>‹#›</a:t>
            </a:fld>
            <a:endParaRPr lang="en-US" altLang="en-US"/>
          </a:p>
        </p:txBody>
      </p:sp>
    </p:spTree>
    <p:extLst>
      <p:ext uri="{BB962C8B-B14F-4D97-AF65-F5344CB8AC3E}">
        <p14:creationId xmlns:p14="http://schemas.microsoft.com/office/powerpoint/2010/main" val="21125270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B4-E903-16DF-73D1-7F66EEE5372B}"/>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26BEF-39F6-CF1C-9D0D-E0681700D031}"/>
              </a:ext>
            </a:extLst>
          </p:cNvPr>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A50155-DC67-A5F1-E8C2-D1DB855B69E3}"/>
              </a:ext>
            </a:extLst>
          </p:cNvPr>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4CC229-C2FB-8855-EBA7-0E5561494465}"/>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C3AB72D-C0E4-B299-970E-036067615E93}"/>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F397C86-FF09-E801-FCA6-7F952CD2BFB4}"/>
              </a:ext>
            </a:extLst>
          </p:cNvPr>
          <p:cNvSpPr>
            <a:spLocks noGrp="1"/>
          </p:cNvSpPr>
          <p:nvPr>
            <p:ph type="sldNum" sz="quarter" idx="12"/>
          </p:nvPr>
        </p:nvSpPr>
        <p:spPr>
          <a:xfrm>
            <a:off x="6553200" y="6248400"/>
            <a:ext cx="2133600" cy="457200"/>
          </a:xfrm>
        </p:spPr>
        <p:txBody>
          <a:bodyPr/>
          <a:lstStyle>
            <a:lvl1pPr>
              <a:defRPr/>
            </a:lvl1pPr>
          </a:lstStyle>
          <a:p>
            <a:fld id="{E47752C0-A87B-4096-9403-16617D4CF2B9}" type="slidenum">
              <a:rPr lang="en-US" altLang="en-US"/>
              <a:pPr/>
              <a:t>‹#›</a:t>
            </a:fld>
            <a:endParaRPr lang="en-US" altLang="en-US"/>
          </a:p>
        </p:txBody>
      </p:sp>
    </p:spTree>
    <p:extLst>
      <p:ext uri="{BB962C8B-B14F-4D97-AF65-F5344CB8AC3E}">
        <p14:creationId xmlns:p14="http://schemas.microsoft.com/office/powerpoint/2010/main" val="15334075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1E73-25D0-8B61-5BB2-FD026F008BE7}"/>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009D82-F763-D7C2-6D5A-63AE180D818D}"/>
              </a:ext>
            </a:extLst>
          </p:cNvPr>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95FF68-B437-3F29-C025-5A2BF35570DC}"/>
              </a:ext>
            </a:extLst>
          </p:cNvPr>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07EF01-4E9A-BDA5-4A81-C81DA496F9AB}"/>
              </a:ext>
            </a:extLst>
          </p:cNvPr>
          <p:cNvSpPr>
            <a:spLocks noGrp="1"/>
          </p:cNvSpPr>
          <p:nvPr>
            <p:ph type="body" sz="half" idx="3"/>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E0A89C1A-C5BB-46CA-D3DF-BD22635EA43F}"/>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7898B350-A554-6F38-8F61-CFE8F62F7581}"/>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B3004FE4-0489-5564-5C7A-4962A4FFD33B}"/>
              </a:ext>
            </a:extLst>
          </p:cNvPr>
          <p:cNvSpPr>
            <a:spLocks noGrp="1"/>
          </p:cNvSpPr>
          <p:nvPr>
            <p:ph type="sldNum" sz="quarter" idx="12"/>
          </p:nvPr>
        </p:nvSpPr>
        <p:spPr>
          <a:xfrm>
            <a:off x="6553200" y="6248400"/>
            <a:ext cx="2133600" cy="457200"/>
          </a:xfrm>
        </p:spPr>
        <p:txBody>
          <a:bodyPr/>
          <a:lstStyle>
            <a:lvl1pPr>
              <a:defRPr/>
            </a:lvl1pPr>
          </a:lstStyle>
          <a:p>
            <a:fld id="{9F34E443-D75C-4D66-BFA1-7001D7B25F94}" type="slidenum">
              <a:rPr lang="en-US" altLang="en-US"/>
              <a:pPr/>
              <a:t>‹#›</a:t>
            </a:fld>
            <a:endParaRPr lang="en-US" altLang="en-US"/>
          </a:p>
        </p:txBody>
      </p:sp>
    </p:spTree>
    <p:extLst>
      <p:ext uri="{BB962C8B-B14F-4D97-AF65-F5344CB8AC3E}">
        <p14:creationId xmlns:p14="http://schemas.microsoft.com/office/powerpoint/2010/main" val="32841324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1970" name="Group 2">
            <a:extLst>
              <a:ext uri="{FF2B5EF4-FFF2-40B4-BE49-F238E27FC236}">
                <a16:creationId xmlns:a16="http://schemas.microsoft.com/office/drawing/2014/main" id="{84197E18-7379-0E98-471E-8F28AA2BEF4A}"/>
              </a:ext>
            </a:extLst>
          </p:cNvPr>
          <p:cNvGrpSpPr>
            <a:grpSpLocks/>
          </p:cNvGrpSpPr>
          <p:nvPr/>
        </p:nvGrpSpPr>
        <p:grpSpPr bwMode="auto">
          <a:xfrm>
            <a:off x="0" y="0"/>
            <a:ext cx="9142413" cy="6856413"/>
            <a:chOff x="0" y="0"/>
            <a:chExt cx="5759" cy="4319"/>
          </a:xfrm>
        </p:grpSpPr>
        <p:sp>
          <p:nvSpPr>
            <p:cNvPr id="211971" name="Freeform 3">
              <a:extLst>
                <a:ext uri="{FF2B5EF4-FFF2-40B4-BE49-F238E27FC236}">
                  <a16:creationId xmlns:a16="http://schemas.microsoft.com/office/drawing/2014/main" id="{CCBE6F8E-2174-662C-5B8B-0E59555BD64B}"/>
                </a:ext>
              </a:extLst>
            </p:cNvPr>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11972" name="Group 4">
              <a:extLst>
                <a:ext uri="{FF2B5EF4-FFF2-40B4-BE49-F238E27FC236}">
                  <a16:creationId xmlns:a16="http://schemas.microsoft.com/office/drawing/2014/main" id="{B0B88208-FBD4-D489-6CFD-D334FAEB0942}"/>
                </a:ext>
              </a:extLst>
            </p:cNvPr>
            <p:cNvGrpSpPr>
              <a:grpSpLocks/>
            </p:cNvGrpSpPr>
            <p:nvPr userDrawn="1"/>
          </p:nvGrpSpPr>
          <p:grpSpPr bwMode="auto">
            <a:xfrm>
              <a:off x="0" y="0"/>
              <a:ext cx="5759" cy="4319"/>
              <a:chOff x="0" y="0"/>
              <a:chExt cx="5759" cy="4319"/>
            </a:xfrm>
          </p:grpSpPr>
          <p:sp>
            <p:nvSpPr>
              <p:cNvPr id="211973" name="Freeform 5">
                <a:extLst>
                  <a:ext uri="{FF2B5EF4-FFF2-40B4-BE49-F238E27FC236}">
                    <a16:creationId xmlns:a16="http://schemas.microsoft.com/office/drawing/2014/main" id="{8FEAA1B1-0B6C-49EB-9445-A4BB05A4B034}"/>
                  </a:ext>
                </a:extLst>
              </p:cNvPr>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74" name="Freeform 6">
                <a:extLst>
                  <a:ext uri="{FF2B5EF4-FFF2-40B4-BE49-F238E27FC236}">
                    <a16:creationId xmlns:a16="http://schemas.microsoft.com/office/drawing/2014/main" id="{7597D688-0754-46DA-EF92-9654E71BA02D}"/>
                  </a:ext>
                </a:extLst>
              </p:cNvPr>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75" name="Freeform 7">
                <a:extLst>
                  <a:ext uri="{FF2B5EF4-FFF2-40B4-BE49-F238E27FC236}">
                    <a16:creationId xmlns:a16="http://schemas.microsoft.com/office/drawing/2014/main" id="{1F31E4FC-DD19-CA80-ACF5-B1B06D62CA59}"/>
                  </a:ext>
                </a:extLst>
              </p:cNvPr>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76" name="Freeform 8">
                <a:extLst>
                  <a:ext uri="{FF2B5EF4-FFF2-40B4-BE49-F238E27FC236}">
                    <a16:creationId xmlns:a16="http://schemas.microsoft.com/office/drawing/2014/main" id="{738033CB-7EA9-45B3-6B04-96EF25A96CFB}"/>
                  </a:ext>
                </a:extLst>
              </p:cNvPr>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77" name="Freeform 9">
                <a:extLst>
                  <a:ext uri="{FF2B5EF4-FFF2-40B4-BE49-F238E27FC236}">
                    <a16:creationId xmlns:a16="http://schemas.microsoft.com/office/drawing/2014/main" id="{781E2ED5-FB10-8F87-CB8F-240C075816C3}"/>
                  </a:ext>
                </a:extLst>
              </p:cNvPr>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78" name="Freeform 10">
                <a:extLst>
                  <a:ext uri="{FF2B5EF4-FFF2-40B4-BE49-F238E27FC236}">
                    <a16:creationId xmlns:a16="http://schemas.microsoft.com/office/drawing/2014/main" id="{E2A348FE-142C-7E00-098F-F1480F842FE8}"/>
                  </a:ext>
                </a:extLst>
              </p:cNvPr>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79" name="Freeform 11">
                <a:extLst>
                  <a:ext uri="{FF2B5EF4-FFF2-40B4-BE49-F238E27FC236}">
                    <a16:creationId xmlns:a16="http://schemas.microsoft.com/office/drawing/2014/main" id="{1090B11C-7F47-D414-95D6-5503BFECEB50}"/>
                  </a:ext>
                </a:extLst>
              </p:cNvPr>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0" name="Freeform 12">
                <a:extLst>
                  <a:ext uri="{FF2B5EF4-FFF2-40B4-BE49-F238E27FC236}">
                    <a16:creationId xmlns:a16="http://schemas.microsoft.com/office/drawing/2014/main" id="{6502CDE7-AD8B-33AE-1395-0CC2F1FE019C}"/>
                  </a:ext>
                </a:extLst>
              </p:cNvPr>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1" name="Freeform 13">
                <a:extLst>
                  <a:ext uri="{FF2B5EF4-FFF2-40B4-BE49-F238E27FC236}">
                    <a16:creationId xmlns:a16="http://schemas.microsoft.com/office/drawing/2014/main" id="{E3A7A017-49BF-46AA-9375-E0945F05F6E7}"/>
                  </a:ext>
                </a:extLst>
              </p:cNvPr>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2" name="Freeform 14">
                <a:extLst>
                  <a:ext uri="{FF2B5EF4-FFF2-40B4-BE49-F238E27FC236}">
                    <a16:creationId xmlns:a16="http://schemas.microsoft.com/office/drawing/2014/main" id="{2BEBDB59-91BF-BD79-85E5-FBE58829C1B0}"/>
                  </a:ext>
                </a:extLst>
              </p:cNvPr>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3" name="Freeform 15">
                <a:extLst>
                  <a:ext uri="{FF2B5EF4-FFF2-40B4-BE49-F238E27FC236}">
                    <a16:creationId xmlns:a16="http://schemas.microsoft.com/office/drawing/2014/main" id="{5F83E96A-A892-ABED-CEE7-20EED7724BAC}"/>
                  </a:ext>
                </a:extLst>
              </p:cNvPr>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4" name="Freeform 16">
                <a:extLst>
                  <a:ext uri="{FF2B5EF4-FFF2-40B4-BE49-F238E27FC236}">
                    <a16:creationId xmlns:a16="http://schemas.microsoft.com/office/drawing/2014/main" id="{BB74F45D-A1E2-86B9-3B2F-7A2828EBFE6D}"/>
                  </a:ext>
                </a:extLst>
              </p:cNvPr>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5" name="Freeform 17">
                <a:extLst>
                  <a:ext uri="{FF2B5EF4-FFF2-40B4-BE49-F238E27FC236}">
                    <a16:creationId xmlns:a16="http://schemas.microsoft.com/office/drawing/2014/main" id="{79A44930-9F1B-706F-5191-69B0D87743DB}"/>
                  </a:ext>
                </a:extLst>
              </p:cNvPr>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6" name="Freeform 18">
                <a:extLst>
                  <a:ext uri="{FF2B5EF4-FFF2-40B4-BE49-F238E27FC236}">
                    <a16:creationId xmlns:a16="http://schemas.microsoft.com/office/drawing/2014/main" id="{434626CC-E773-5EA7-65E0-A875C929425E}"/>
                  </a:ext>
                </a:extLst>
              </p:cNvPr>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7" name="Freeform 19">
                <a:extLst>
                  <a:ext uri="{FF2B5EF4-FFF2-40B4-BE49-F238E27FC236}">
                    <a16:creationId xmlns:a16="http://schemas.microsoft.com/office/drawing/2014/main" id="{4F5F63AE-B59B-61F6-BFEC-B48702ABBD4B}"/>
                  </a:ext>
                </a:extLst>
              </p:cNvPr>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8" name="Freeform 20">
                <a:extLst>
                  <a:ext uri="{FF2B5EF4-FFF2-40B4-BE49-F238E27FC236}">
                    <a16:creationId xmlns:a16="http://schemas.microsoft.com/office/drawing/2014/main" id="{2405E474-FCD8-C740-8606-D32FB12BE5DD}"/>
                  </a:ext>
                </a:extLst>
              </p:cNvPr>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89" name="Freeform 21">
                <a:extLst>
                  <a:ext uri="{FF2B5EF4-FFF2-40B4-BE49-F238E27FC236}">
                    <a16:creationId xmlns:a16="http://schemas.microsoft.com/office/drawing/2014/main" id="{B904B0D0-732D-C9DE-0005-D5400D5A7704}"/>
                  </a:ext>
                </a:extLst>
              </p:cNvPr>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0" name="Freeform 22">
                <a:extLst>
                  <a:ext uri="{FF2B5EF4-FFF2-40B4-BE49-F238E27FC236}">
                    <a16:creationId xmlns:a16="http://schemas.microsoft.com/office/drawing/2014/main" id="{14CC2F24-5BD4-0149-78E6-A69969B6B597}"/>
                  </a:ext>
                </a:extLst>
              </p:cNvPr>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1" name="Freeform 23">
                <a:extLst>
                  <a:ext uri="{FF2B5EF4-FFF2-40B4-BE49-F238E27FC236}">
                    <a16:creationId xmlns:a16="http://schemas.microsoft.com/office/drawing/2014/main" id="{8AC7DAA6-79CE-9F46-3431-BB980FE41064}"/>
                  </a:ext>
                </a:extLst>
              </p:cNvPr>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2" name="Freeform 24">
                <a:extLst>
                  <a:ext uri="{FF2B5EF4-FFF2-40B4-BE49-F238E27FC236}">
                    <a16:creationId xmlns:a16="http://schemas.microsoft.com/office/drawing/2014/main" id="{1EABF7CC-25E9-1FBA-A2B1-B412E231F0AE}"/>
                  </a:ext>
                </a:extLst>
              </p:cNvPr>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3" name="Freeform 25">
                <a:extLst>
                  <a:ext uri="{FF2B5EF4-FFF2-40B4-BE49-F238E27FC236}">
                    <a16:creationId xmlns:a16="http://schemas.microsoft.com/office/drawing/2014/main" id="{A6E50D08-A8ED-4224-13EF-2134CF5DEFB1}"/>
                  </a:ext>
                </a:extLst>
              </p:cNvPr>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4" name="Freeform 26">
                <a:extLst>
                  <a:ext uri="{FF2B5EF4-FFF2-40B4-BE49-F238E27FC236}">
                    <a16:creationId xmlns:a16="http://schemas.microsoft.com/office/drawing/2014/main" id="{D112A1B6-A78B-2D58-74B2-E1FE5DF955A1}"/>
                  </a:ext>
                </a:extLst>
              </p:cNvPr>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5" name="Freeform 27">
                <a:extLst>
                  <a:ext uri="{FF2B5EF4-FFF2-40B4-BE49-F238E27FC236}">
                    <a16:creationId xmlns:a16="http://schemas.microsoft.com/office/drawing/2014/main" id="{606BA02D-3AFF-3C81-C4D1-43ADBD1AEAB2}"/>
                  </a:ext>
                </a:extLst>
              </p:cNvPr>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6" name="Freeform 28">
                <a:extLst>
                  <a:ext uri="{FF2B5EF4-FFF2-40B4-BE49-F238E27FC236}">
                    <a16:creationId xmlns:a16="http://schemas.microsoft.com/office/drawing/2014/main" id="{37C236A7-E9D8-2581-E42A-D7031F3EE464}"/>
                  </a:ext>
                </a:extLst>
              </p:cNvPr>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997" name="Freeform 29">
                <a:extLst>
                  <a:ext uri="{FF2B5EF4-FFF2-40B4-BE49-F238E27FC236}">
                    <a16:creationId xmlns:a16="http://schemas.microsoft.com/office/drawing/2014/main" id="{540A9270-6A6D-8380-F7F9-AC4A2302F2B8}"/>
                  </a:ext>
                </a:extLst>
              </p:cNvPr>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11998" name="Group 30">
                <a:extLst>
                  <a:ext uri="{FF2B5EF4-FFF2-40B4-BE49-F238E27FC236}">
                    <a16:creationId xmlns:a16="http://schemas.microsoft.com/office/drawing/2014/main" id="{2CE3546A-6F29-63BE-3B3B-E52E852A5C78}"/>
                  </a:ext>
                </a:extLst>
              </p:cNvPr>
              <p:cNvGrpSpPr>
                <a:grpSpLocks/>
              </p:cNvGrpSpPr>
              <p:nvPr/>
            </p:nvGrpSpPr>
            <p:grpSpPr bwMode="auto">
              <a:xfrm>
                <a:off x="0" y="0"/>
                <a:ext cx="5758" cy="1045"/>
                <a:chOff x="0" y="0"/>
                <a:chExt cx="5758" cy="1045"/>
              </a:xfrm>
            </p:grpSpPr>
            <p:sp>
              <p:nvSpPr>
                <p:cNvPr id="211999" name="Freeform 31">
                  <a:extLst>
                    <a:ext uri="{FF2B5EF4-FFF2-40B4-BE49-F238E27FC236}">
                      <a16:creationId xmlns:a16="http://schemas.microsoft.com/office/drawing/2014/main" id="{6E40FE8F-A958-D319-5C57-7CBC3C2F66AE}"/>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0" name="Freeform 32">
                  <a:extLst>
                    <a:ext uri="{FF2B5EF4-FFF2-40B4-BE49-F238E27FC236}">
                      <a16:creationId xmlns:a16="http://schemas.microsoft.com/office/drawing/2014/main" id="{D661BAFC-1621-A8FB-8E9A-0E2C3DE59B78}"/>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1" name="Freeform 33">
                  <a:extLst>
                    <a:ext uri="{FF2B5EF4-FFF2-40B4-BE49-F238E27FC236}">
                      <a16:creationId xmlns:a16="http://schemas.microsoft.com/office/drawing/2014/main" id="{A221BF03-D6E2-407E-A91F-14D2B70CCE09}"/>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2" name="Freeform 34">
                  <a:extLst>
                    <a:ext uri="{FF2B5EF4-FFF2-40B4-BE49-F238E27FC236}">
                      <a16:creationId xmlns:a16="http://schemas.microsoft.com/office/drawing/2014/main" id="{F0341247-E7A9-737B-7614-03C9CDA09405}"/>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3" name="Freeform 35">
                  <a:extLst>
                    <a:ext uri="{FF2B5EF4-FFF2-40B4-BE49-F238E27FC236}">
                      <a16:creationId xmlns:a16="http://schemas.microsoft.com/office/drawing/2014/main" id="{240D1ECC-8077-BDEA-C59A-9624EE1ABEF6}"/>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4" name="Freeform 36">
                  <a:extLst>
                    <a:ext uri="{FF2B5EF4-FFF2-40B4-BE49-F238E27FC236}">
                      <a16:creationId xmlns:a16="http://schemas.microsoft.com/office/drawing/2014/main" id="{B914C5A7-D44A-F10B-DA22-A7B56DF69BBB}"/>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5" name="Freeform 37">
                  <a:extLst>
                    <a:ext uri="{FF2B5EF4-FFF2-40B4-BE49-F238E27FC236}">
                      <a16:creationId xmlns:a16="http://schemas.microsoft.com/office/drawing/2014/main" id="{0C5B3B21-DAAE-C0B0-71BB-0729B502F3AE}"/>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6" name="Freeform 38">
                  <a:extLst>
                    <a:ext uri="{FF2B5EF4-FFF2-40B4-BE49-F238E27FC236}">
                      <a16:creationId xmlns:a16="http://schemas.microsoft.com/office/drawing/2014/main" id="{6E4E67F8-B469-3060-7F04-7E520DA46D70}"/>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7" name="Freeform 39">
                  <a:extLst>
                    <a:ext uri="{FF2B5EF4-FFF2-40B4-BE49-F238E27FC236}">
                      <a16:creationId xmlns:a16="http://schemas.microsoft.com/office/drawing/2014/main" id="{F0D30630-21E2-21BC-9CF5-D659892B2ED2}"/>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8" name="Freeform 40">
                  <a:extLst>
                    <a:ext uri="{FF2B5EF4-FFF2-40B4-BE49-F238E27FC236}">
                      <a16:creationId xmlns:a16="http://schemas.microsoft.com/office/drawing/2014/main" id="{5414D59C-A7D3-9E08-0DA9-3EC13F901E17}"/>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09" name="Freeform 41">
                  <a:extLst>
                    <a:ext uri="{FF2B5EF4-FFF2-40B4-BE49-F238E27FC236}">
                      <a16:creationId xmlns:a16="http://schemas.microsoft.com/office/drawing/2014/main" id="{92E93A0D-D0FB-89DC-83E0-75570F4AEB56}"/>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10" name="Freeform 42">
                  <a:extLst>
                    <a:ext uri="{FF2B5EF4-FFF2-40B4-BE49-F238E27FC236}">
                      <a16:creationId xmlns:a16="http://schemas.microsoft.com/office/drawing/2014/main" id="{89F88DFB-AC30-7EA0-4C00-4BBC603636B8}"/>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11" name="Freeform 43">
                  <a:extLst>
                    <a:ext uri="{FF2B5EF4-FFF2-40B4-BE49-F238E27FC236}">
                      <a16:creationId xmlns:a16="http://schemas.microsoft.com/office/drawing/2014/main" id="{B92984DA-05F5-F7EA-C0E7-823F6881AC22}"/>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12" name="Freeform 44">
                  <a:extLst>
                    <a:ext uri="{FF2B5EF4-FFF2-40B4-BE49-F238E27FC236}">
                      <a16:creationId xmlns:a16="http://schemas.microsoft.com/office/drawing/2014/main" id="{761587C9-AF12-43F8-1CCF-6CC4129C2742}"/>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13" name="Freeform 45">
                  <a:extLst>
                    <a:ext uri="{FF2B5EF4-FFF2-40B4-BE49-F238E27FC236}">
                      <a16:creationId xmlns:a16="http://schemas.microsoft.com/office/drawing/2014/main" id="{5B9FF5D8-C22E-9A0C-8EBB-624BD69B7EEB}"/>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12014" name="Group 46">
                <a:extLst>
                  <a:ext uri="{FF2B5EF4-FFF2-40B4-BE49-F238E27FC236}">
                    <a16:creationId xmlns:a16="http://schemas.microsoft.com/office/drawing/2014/main" id="{D7DB8640-C439-A8EA-9BD7-20B66606A0A9}"/>
                  </a:ext>
                </a:extLst>
              </p:cNvPr>
              <p:cNvGrpSpPr>
                <a:grpSpLocks/>
              </p:cNvGrpSpPr>
              <p:nvPr/>
            </p:nvGrpSpPr>
            <p:grpSpPr bwMode="auto">
              <a:xfrm>
                <a:off x="0" y="558"/>
                <a:ext cx="5758" cy="487"/>
                <a:chOff x="0" y="558"/>
                <a:chExt cx="5758" cy="487"/>
              </a:xfrm>
            </p:grpSpPr>
            <p:sp>
              <p:nvSpPr>
                <p:cNvPr id="212015" name="Freeform 47">
                  <a:extLst>
                    <a:ext uri="{FF2B5EF4-FFF2-40B4-BE49-F238E27FC236}">
                      <a16:creationId xmlns:a16="http://schemas.microsoft.com/office/drawing/2014/main" id="{8E69657A-B4C2-1831-E224-F3D146871527}"/>
                    </a:ext>
                  </a:extLst>
                </p:cNvPr>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16" name="Freeform 48">
                  <a:extLst>
                    <a:ext uri="{FF2B5EF4-FFF2-40B4-BE49-F238E27FC236}">
                      <a16:creationId xmlns:a16="http://schemas.microsoft.com/office/drawing/2014/main" id="{207E6C31-6E02-FC05-1F2E-C8590A3DBD4E}"/>
                    </a:ext>
                  </a:extLst>
                </p:cNvPr>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12017" name="Group 49">
                <a:extLst>
                  <a:ext uri="{FF2B5EF4-FFF2-40B4-BE49-F238E27FC236}">
                    <a16:creationId xmlns:a16="http://schemas.microsoft.com/office/drawing/2014/main" id="{AB62AB8D-342B-8862-9730-ECC2E5F4DDEC}"/>
                  </a:ext>
                </a:extLst>
              </p:cNvPr>
              <p:cNvGrpSpPr>
                <a:grpSpLocks/>
              </p:cNvGrpSpPr>
              <p:nvPr/>
            </p:nvGrpSpPr>
            <p:grpSpPr bwMode="auto">
              <a:xfrm>
                <a:off x="264" y="1039"/>
                <a:ext cx="5200" cy="3280"/>
                <a:chOff x="264" y="1039"/>
                <a:chExt cx="5200" cy="3280"/>
              </a:xfrm>
            </p:grpSpPr>
            <p:sp>
              <p:nvSpPr>
                <p:cNvPr id="212018" name="Freeform 50">
                  <a:extLst>
                    <a:ext uri="{FF2B5EF4-FFF2-40B4-BE49-F238E27FC236}">
                      <a16:creationId xmlns:a16="http://schemas.microsoft.com/office/drawing/2014/main" id="{51C65BCA-063C-1190-3472-889806306A59}"/>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19" name="Freeform 51">
                  <a:extLst>
                    <a:ext uri="{FF2B5EF4-FFF2-40B4-BE49-F238E27FC236}">
                      <a16:creationId xmlns:a16="http://schemas.microsoft.com/office/drawing/2014/main" id="{939A8D48-0669-6EB3-02A4-039DDEF74E9B}"/>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0" name="Freeform 52">
                  <a:extLst>
                    <a:ext uri="{FF2B5EF4-FFF2-40B4-BE49-F238E27FC236}">
                      <a16:creationId xmlns:a16="http://schemas.microsoft.com/office/drawing/2014/main" id="{D0F3D708-5493-D8D8-70E2-186F09FB2352}"/>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1" name="Freeform 53">
                  <a:extLst>
                    <a:ext uri="{FF2B5EF4-FFF2-40B4-BE49-F238E27FC236}">
                      <a16:creationId xmlns:a16="http://schemas.microsoft.com/office/drawing/2014/main" id="{753FE7A4-91D1-A24D-3FF7-79CFC3E468D7}"/>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2" name="Freeform 54">
                  <a:extLst>
                    <a:ext uri="{FF2B5EF4-FFF2-40B4-BE49-F238E27FC236}">
                      <a16:creationId xmlns:a16="http://schemas.microsoft.com/office/drawing/2014/main" id="{33FFC901-8E57-4493-BC5F-BF64F1AC9EBA}"/>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3" name="Freeform 55">
                  <a:extLst>
                    <a:ext uri="{FF2B5EF4-FFF2-40B4-BE49-F238E27FC236}">
                      <a16:creationId xmlns:a16="http://schemas.microsoft.com/office/drawing/2014/main" id="{1BFEBF8C-77FA-8D9B-370A-7D0CD57876D4}"/>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4" name="Freeform 56">
                  <a:extLst>
                    <a:ext uri="{FF2B5EF4-FFF2-40B4-BE49-F238E27FC236}">
                      <a16:creationId xmlns:a16="http://schemas.microsoft.com/office/drawing/2014/main" id="{C40E64B1-6434-ACB6-704C-3F3321FCE3FF}"/>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5" name="Freeform 57">
                  <a:extLst>
                    <a:ext uri="{FF2B5EF4-FFF2-40B4-BE49-F238E27FC236}">
                      <a16:creationId xmlns:a16="http://schemas.microsoft.com/office/drawing/2014/main" id="{DC4A3FF1-C207-111E-378A-80074D8A2453}"/>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6" name="Freeform 58">
                  <a:extLst>
                    <a:ext uri="{FF2B5EF4-FFF2-40B4-BE49-F238E27FC236}">
                      <a16:creationId xmlns:a16="http://schemas.microsoft.com/office/drawing/2014/main" id="{900EF77E-9237-FECD-ADB9-452079DC719F}"/>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12027" name="Freeform 59">
                <a:extLst>
                  <a:ext uri="{FF2B5EF4-FFF2-40B4-BE49-F238E27FC236}">
                    <a16:creationId xmlns:a16="http://schemas.microsoft.com/office/drawing/2014/main" id="{2D021582-AFBE-C1A2-8B38-0DB735F598DF}"/>
                  </a:ext>
                </a:extLst>
              </p:cNvPr>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8" name="Freeform 60">
                <a:extLst>
                  <a:ext uri="{FF2B5EF4-FFF2-40B4-BE49-F238E27FC236}">
                    <a16:creationId xmlns:a16="http://schemas.microsoft.com/office/drawing/2014/main" id="{66309618-2EDF-EB6F-2CCC-675B622D89F9}"/>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29" name="Freeform 61">
                <a:extLst>
                  <a:ext uri="{FF2B5EF4-FFF2-40B4-BE49-F238E27FC236}">
                    <a16:creationId xmlns:a16="http://schemas.microsoft.com/office/drawing/2014/main" id="{67F3F8EB-ACB7-469A-D37E-6BE535116033}"/>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30" name="Freeform 62">
                <a:extLst>
                  <a:ext uri="{FF2B5EF4-FFF2-40B4-BE49-F238E27FC236}">
                    <a16:creationId xmlns:a16="http://schemas.microsoft.com/office/drawing/2014/main" id="{BE2B52B4-7839-E28A-7663-5F461A6706E3}"/>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31" name="Freeform 63">
                <a:extLst>
                  <a:ext uri="{FF2B5EF4-FFF2-40B4-BE49-F238E27FC236}">
                    <a16:creationId xmlns:a16="http://schemas.microsoft.com/office/drawing/2014/main" id="{F82BFFE2-2207-0D66-B757-07002AF74A3A}"/>
                  </a:ext>
                </a:extLst>
              </p:cNvPr>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32" name="Freeform 64">
                <a:extLst>
                  <a:ext uri="{FF2B5EF4-FFF2-40B4-BE49-F238E27FC236}">
                    <a16:creationId xmlns:a16="http://schemas.microsoft.com/office/drawing/2014/main" id="{4524945D-A92A-325B-40DD-9D44C4261853}"/>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33" name="Freeform 65">
                <a:extLst>
                  <a:ext uri="{FF2B5EF4-FFF2-40B4-BE49-F238E27FC236}">
                    <a16:creationId xmlns:a16="http://schemas.microsoft.com/office/drawing/2014/main" id="{9EA2280F-B865-37F8-6FAD-F6B58B66447C}"/>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034" name="Freeform 66">
                <a:extLst>
                  <a:ext uri="{FF2B5EF4-FFF2-40B4-BE49-F238E27FC236}">
                    <a16:creationId xmlns:a16="http://schemas.microsoft.com/office/drawing/2014/main" id="{1E3FCC92-F3C2-A380-B81F-F40ECD907C0D}"/>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12035" name="Rectangle 67">
            <a:extLst>
              <a:ext uri="{FF2B5EF4-FFF2-40B4-BE49-F238E27FC236}">
                <a16:creationId xmlns:a16="http://schemas.microsoft.com/office/drawing/2014/main" id="{DD021D96-7A10-9F0B-4DF0-7592A0092BB3}"/>
              </a:ext>
            </a:extLst>
          </p:cNvPr>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altLang="en-US" noProof="0"/>
              <a:t>Click to edit Master title style</a:t>
            </a:r>
          </a:p>
        </p:txBody>
      </p:sp>
      <p:sp>
        <p:nvSpPr>
          <p:cNvPr id="212036" name="Rectangle 68">
            <a:extLst>
              <a:ext uri="{FF2B5EF4-FFF2-40B4-BE49-F238E27FC236}">
                <a16:creationId xmlns:a16="http://schemas.microsoft.com/office/drawing/2014/main" id="{C938795E-CC20-2788-508B-BE65875F4D8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12037" name="Rectangle 69">
            <a:extLst>
              <a:ext uri="{FF2B5EF4-FFF2-40B4-BE49-F238E27FC236}">
                <a16:creationId xmlns:a16="http://schemas.microsoft.com/office/drawing/2014/main" id="{9AE955E6-319C-24E2-B3A7-73ADC507F4D1}"/>
              </a:ext>
            </a:extLst>
          </p:cNvPr>
          <p:cNvSpPr>
            <a:spLocks noGrp="1" noChangeArrowheads="1"/>
          </p:cNvSpPr>
          <p:nvPr>
            <p:ph type="dt" sz="quarter" idx="2"/>
          </p:nvPr>
        </p:nvSpPr>
        <p:spPr/>
        <p:txBody>
          <a:bodyPr/>
          <a:lstStyle>
            <a:lvl1pPr>
              <a:defRPr/>
            </a:lvl1pPr>
          </a:lstStyle>
          <a:p>
            <a:endParaRPr lang="en-US" altLang="en-US"/>
          </a:p>
        </p:txBody>
      </p:sp>
      <p:sp>
        <p:nvSpPr>
          <p:cNvPr id="212038" name="Rectangle 70">
            <a:extLst>
              <a:ext uri="{FF2B5EF4-FFF2-40B4-BE49-F238E27FC236}">
                <a16:creationId xmlns:a16="http://schemas.microsoft.com/office/drawing/2014/main" id="{6ECF008A-E7B2-9B63-03E3-882135F5C2EE}"/>
              </a:ext>
            </a:extLst>
          </p:cNvPr>
          <p:cNvSpPr>
            <a:spLocks noGrp="1" noChangeArrowheads="1"/>
          </p:cNvSpPr>
          <p:nvPr>
            <p:ph type="ftr" sz="quarter" idx="3"/>
          </p:nvPr>
        </p:nvSpPr>
        <p:spPr/>
        <p:txBody>
          <a:bodyPr/>
          <a:lstStyle>
            <a:lvl1pPr>
              <a:defRPr/>
            </a:lvl1pPr>
          </a:lstStyle>
          <a:p>
            <a:endParaRPr lang="en-US" altLang="en-US"/>
          </a:p>
        </p:txBody>
      </p:sp>
      <p:sp>
        <p:nvSpPr>
          <p:cNvPr id="212039" name="Rectangle 71">
            <a:extLst>
              <a:ext uri="{FF2B5EF4-FFF2-40B4-BE49-F238E27FC236}">
                <a16:creationId xmlns:a16="http://schemas.microsoft.com/office/drawing/2014/main" id="{D4218EEC-5CD5-2503-03C4-5AB0634C05BB}"/>
              </a:ext>
            </a:extLst>
          </p:cNvPr>
          <p:cNvSpPr>
            <a:spLocks noGrp="1" noChangeArrowheads="1"/>
          </p:cNvSpPr>
          <p:nvPr>
            <p:ph type="sldNum" sz="quarter" idx="4"/>
          </p:nvPr>
        </p:nvSpPr>
        <p:spPr/>
        <p:txBody>
          <a:bodyPr/>
          <a:lstStyle>
            <a:lvl1pPr>
              <a:defRPr/>
            </a:lvl1pPr>
          </a:lstStyle>
          <a:p>
            <a:fld id="{68FA793E-E7DF-42E0-A181-A5FB075EFB80}" type="slidenum">
              <a:rPr lang="en-US" altLang="en-US"/>
              <a:pPr/>
              <a:t>‹#›</a:t>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3FE9-CBBB-3EA5-BF3E-67974B81BB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1AA9C9-818C-E03A-3D7A-4A2E6C381B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09DBC-E618-C23A-31BE-D8044B8AC2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25E87D-389D-95A6-A2B7-323F106311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C3751F5-0674-9EFB-E62E-83EC4FC92997}"/>
              </a:ext>
            </a:extLst>
          </p:cNvPr>
          <p:cNvSpPr>
            <a:spLocks noGrp="1"/>
          </p:cNvSpPr>
          <p:nvPr>
            <p:ph type="sldNum" sz="quarter" idx="12"/>
          </p:nvPr>
        </p:nvSpPr>
        <p:spPr/>
        <p:txBody>
          <a:bodyPr/>
          <a:lstStyle>
            <a:lvl1pPr>
              <a:defRPr/>
            </a:lvl1pPr>
          </a:lstStyle>
          <a:p>
            <a:fld id="{437E60CD-4960-4C9E-A267-A69A37840A86}" type="slidenum">
              <a:rPr lang="en-US" altLang="en-US"/>
              <a:pPr/>
              <a:t>‹#›</a:t>
            </a:fld>
            <a:endParaRPr lang="en-US" altLang="en-US"/>
          </a:p>
        </p:txBody>
      </p:sp>
    </p:spTree>
    <p:extLst>
      <p:ext uri="{BB962C8B-B14F-4D97-AF65-F5344CB8AC3E}">
        <p14:creationId xmlns:p14="http://schemas.microsoft.com/office/powerpoint/2010/main" val="113092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A88D-97C2-3B6B-89EB-82F6774C68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E490AE-0CC6-B631-631F-1ABDE0662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D999D-295A-4D0E-F2ED-831CF6C69B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FE0E0-B486-F18C-017F-204574EBCF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28D523-BCEB-18AB-68DA-E31DFF9C5F45}"/>
              </a:ext>
            </a:extLst>
          </p:cNvPr>
          <p:cNvSpPr>
            <a:spLocks noGrp="1"/>
          </p:cNvSpPr>
          <p:nvPr>
            <p:ph type="sldNum" sz="quarter" idx="12"/>
          </p:nvPr>
        </p:nvSpPr>
        <p:spPr/>
        <p:txBody>
          <a:bodyPr/>
          <a:lstStyle>
            <a:lvl1pPr>
              <a:defRPr/>
            </a:lvl1pPr>
          </a:lstStyle>
          <a:p>
            <a:fld id="{54990D88-61E4-4949-B01F-04C40B011F0F}" type="slidenum">
              <a:rPr lang="en-US" altLang="en-US"/>
              <a:pPr/>
              <a:t>‹#›</a:t>
            </a:fld>
            <a:endParaRPr lang="en-US" altLang="en-US"/>
          </a:p>
        </p:txBody>
      </p:sp>
    </p:spTree>
    <p:extLst>
      <p:ext uri="{BB962C8B-B14F-4D97-AF65-F5344CB8AC3E}">
        <p14:creationId xmlns:p14="http://schemas.microsoft.com/office/powerpoint/2010/main" val="3271143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9473-882C-0424-09E4-51D7F12BD70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3D2034-A864-08F7-A661-D95F08EBB6D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92B4F42-349A-9439-5712-BA1E226671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3479DE7-BD1D-5ED1-7E4B-B9EB0C736E8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0478E1-22E3-755E-0493-D2947AA2745C}"/>
              </a:ext>
            </a:extLst>
          </p:cNvPr>
          <p:cNvSpPr>
            <a:spLocks noGrp="1"/>
          </p:cNvSpPr>
          <p:nvPr>
            <p:ph type="sldNum" sz="quarter" idx="12"/>
          </p:nvPr>
        </p:nvSpPr>
        <p:spPr/>
        <p:txBody>
          <a:bodyPr/>
          <a:lstStyle>
            <a:lvl1pPr>
              <a:defRPr/>
            </a:lvl1pPr>
          </a:lstStyle>
          <a:p>
            <a:fld id="{EC26FB63-436A-4770-B775-2B15BC0EEFD6}" type="slidenum">
              <a:rPr lang="en-US" altLang="en-US"/>
              <a:pPr/>
              <a:t>‹#›</a:t>
            </a:fld>
            <a:endParaRPr lang="en-US" altLang="en-US"/>
          </a:p>
        </p:txBody>
      </p:sp>
    </p:spTree>
    <p:extLst>
      <p:ext uri="{BB962C8B-B14F-4D97-AF65-F5344CB8AC3E}">
        <p14:creationId xmlns:p14="http://schemas.microsoft.com/office/powerpoint/2010/main" val="35998122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0921-A0C8-52B8-587B-E14E950B53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7556A-C31A-54DD-30A8-7859C4555182}"/>
              </a:ext>
            </a:extLst>
          </p:cNvPr>
          <p:cNvSpPr>
            <a:spLocks noGrp="1"/>
          </p:cNvSpPr>
          <p:nvPr>
            <p:ph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3A8379-277F-2229-F248-67C416DAB955}"/>
              </a:ext>
            </a:extLst>
          </p:cNvPr>
          <p:cNvSpPr>
            <a:spLocks noGrp="1"/>
          </p:cNvSpPr>
          <p:nvPr>
            <p:ph sz="half" idx="2"/>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6BF8D7-83B9-A60C-DD3F-C8538BEB400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F2231AE-B1A4-488E-6EDE-45B29D2540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7D2662D-F5AD-F4E0-6920-6F22EE5D6B5C}"/>
              </a:ext>
            </a:extLst>
          </p:cNvPr>
          <p:cNvSpPr>
            <a:spLocks noGrp="1"/>
          </p:cNvSpPr>
          <p:nvPr>
            <p:ph type="sldNum" sz="quarter" idx="12"/>
          </p:nvPr>
        </p:nvSpPr>
        <p:spPr/>
        <p:txBody>
          <a:bodyPr/>
          <a:lstStyle>
            <a:lvl1pPr>
              <a:defRPr/>
            </a:lvl1pPr>
          </a:lstStyle>
          <a:p>
            <a:fld id="{293C1812-7930-4043-A0AA-FF4201CF7C84}" type="slidenum">
              <a:rPr lang="en-US" altLang="en-US"/>
              <a:pPr/>
              <a:t>‹#›</a:t>
            </a:fld>
            <a:endParaRPr lang="en-US" altLang="en-US"/>
          </a:p>
        </p:txBody>
      </p:sp>
    </p:spTree>
    <p:extLst>
      <p:ext uri="{BB962C8B-B14F-4D97-AF65-F5344CB8AC3E}">
        <p14:creationId xmlns:p14="http://schemas.microsoft.com/office/powerpoint/2010/main" val="7788439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5EC3-588A-A773-7F4E-71A85DC5FA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6606EA-D418-0BD0-CC5F-024F58CC515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4EF8C-511C-7F87-FC7D-E528601CCB8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4492D4-04A5-AF34-949A-4257C7647AC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D17650-4DCC-EA82-E9C6-2E7AD03DD85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8B8679-0210-894C-5115-499BE18A8AA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9D0D16E-24A1-E34E-4E82-B2F390972C8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592C755-2016-A45A-18E5-0924B1B653E5}"/>
              </a:ext>
            </a:extLst>
          </p:cNvPr>
          <p:cNvSpPr>
            <a:spLocks noGrp="1"/>
          </p:cNvSpPr>
          <p:nvPr>
            <p:ph type="sldNum" sz="quarter" idx="12"/>
          </p:nvPr>
        </p:nvSpPr>
        <p:spPr/>
        <p:txBody>
          <a:bodyPr/>
          <a:lstStyle>
            <a:lvl1pPr>
              <a:defRPr/>
            </a:lvl1pPr>
          </a:lstStyle>
          <a:p>
            <a:fld id="{8CC6D938-15CE-4BE3-905B-D5F91C19D85C}" type="slidenum">
              <a:rPr lang="en-US" altLang="en-US"/>
              <a:pPr/>
              <a:t>‹#›</a:t>
            </a:fld>
            <a:endParaRPr lang="en-US" altLang="en-US"/>
          </a:p>
        </p:txBody>
      </p:sp>
    </p:spTree>
    <p:extLst>
      <p:ext uri="{BB962C8B-B14F-4D97-AF65-F5344CB8AC3E}">
        <p14:creationId xmlns:p14="http://schemas.microsoft.com/office/powerpoint/2010/main" val="16212691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36FE-7F7B-81F3-41BE-2DAF7D143F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28275E-5012-7A28-4077-B50B5B64C50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8ECB29A-AFFF-803E-9523-E418A245B4D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FA722BA-E830-460C-6060-BF11D177F3DE}"/>
              </a:ext>
            </a:extLst>
          </p:cNvPr>
          <p:cNvSpPr>
            <a:spLocks noGrp="1"/>
          </p:cNvSpPr>
          <p:nvPr>
            <p:ph type="sldNum" sz="quarter" idx="12"/>
          </p:nvPr>
        </p:nvSpPr>
        <p:spPr/>
        <p:txBody>
          <a:bodyPr/>
          <a:lstStyle>
            <a:lvl1pPr>
              <a:defRPr/>
            </a:lvl1pPr>
          </a:lstStyle>
          <a:p>
            <a:fld id="{10A7CD00-0E12-4E70-8694-DC8DFBAE4892}" type="slidenum">
              <a:rPr lang="en-US" altLang="en-US"/>
              <a:pPr/>
              <a:t>‹#›</a:t>
            </a:fld>
            <a:endParaRPr lang="en-US" altLang="en-US"/>
          </a:p>
        </p:txBody>
      </p:sp>
    </p:spTree>
    <p:extLst>
      <p:ext uri="{BB962C8B-B14F-4D97-AF65-F5344CB8AC3E}">
        <p14:creationId xmlns:p14="http://schemas.microsoft.com/office/powerpoint/2010/main" val="3050820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BDA2C-479D-50F8-B869-C8663C3A5A5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E03A450-84CD-7C48-5E5F-18213DDD205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269D1E3-2E46-9C81-6F15-7436CABA0FE2}"/>
              </a:ext>
            </a:extLst>
          </p:cNvPr>
          <p:cNvSpPr>
            <a:spLocks noGrp="1"/>
          </p:cNvSpPr>
          <p:nvPr>
            <p:ph type="sldNum" sz="quarter" idx="12"/>
          </p:nvPr>
        </p:nvSpPr>
        <p:spPr/>
        <p:txBody>
          <a:bodyPr/>
          <a:lstStyle>
            <a:lvl1pPr>
              <a:defRPr/>
            </a:lvl1pPr>
          </a:lstStyle>
          <a:p>
            <a:fld id="{6E161706-DCF4-49B0-A49B-562704DE4A20}" type="slidenum">
              <a:rPr lang="en-US" altLang="en-US"/>
              <a:pPr/>
              <a:t>‹#›</a:t>
            </a:fld>
            <a:endParaRPr lang="en-US" altLang="en-US"/>
          </a:p>
        </p:txBody>
      </p:sp>
    </p:spTree>
    <p:extLst>
      <p:ext uri="{BB962C8B-B14F-4D97-AF65-F5344CB8AC3E}">
        <p14:creationId xmlns:p14="http://schemas.microsoft.com/office/powerpoint/2010/main" val="1927800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AAE5-8894-3957-1AA9-508D25DF41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7E1140-1518-A2A7-C7B5-DA81C80EDC4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EC4AC2-5002-D388-6D17-49F60F8338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AAB64-260C-51F1-D06F-7BC6983C7C6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25A9618-BF01-76A8-7C96-B90E2FD3D4D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D77359F-8DA4-E67C-6654-D12D76655532}"/>
              </a:ext>
            </a:extLst>
          </p:cNvPr>
          <p:cNvSpPr>
            <a:spLocks noGrp="1"/>
          </p:cNvSpPr>
          <p:nvPr>
            <p:ph type="sldNum" sz="quarter" idx="12"/>
          </p:nvPr>
        </p:nvSpPr>
        <p:spPr/>
        <p:txBody>
          <a:bodyPr/>
          <a:lstStyle>
            <a:lvl1pPr>
              <a:defRPr/>
            </a:lvl1pPr>
          </a:lstStyle>
          <a:p>
            <a:fld id="{541D9970-77C6-49BE-A5AE-2A099FD18CFB}" type="slidenum">
              <a:rPr lang="en-US" altLang="en-US"/>
              <a:pPr/>
              <a:t>‹#›</a:t>
            </a:fld>
            <a:endParaRPr lang="en-US" altLang="en-US"/>
          </a:p>
        </p:txBody>
      </p:sp>
    </p:spTree>
    <p:extLst>
      <p:ext uri="{BB962C8B-B14F-4D97-AF65-F5344CB8AC3E}">
        <p14:creationId xmlns:p14="http://schemas.microsoft.com/office/powerpoint/2010/main" val="917243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C2E7-FDD8-B7CF-DCCA-4A82DE8D23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98DA6B-659E-DF17-0F40-4EEED1CDC3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B59D8A-DAAD-43A3-29A9-56C2BE05AE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1D49B-51DA-A51F-68E4-B4AE610C429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B673DE-A14B-D7F4-446F-7A3D44FDFE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72651F-5011-C350-8DF0-BAB7A771B2B4}"/>
              </a:ext>
            </a:extLst>
          </p:cNvPr>
          <p:cNvSpPr>
            <a:spLocks noGrp="1"/>
          </p:cNvSpPr>
          <p:nvPr>
            <p:ph type="sldNum" sz="quarter" idx="12"/>
          </p:nvPr>
        </p:nvSpPr>
        <p:spPr/>
        <p:txBody>
          <a:bodyPr/>
          <a:lstStyle>
            <a:lvl1pPr>
              <a:defRPr/>
            </a:lvl1pPr>
          </a:lstStyle>
          <a:p>
            <a:fld id="{5FF1773B-ABE4-41F2-8970-B7B47858707E}" type="slidenum">
              <a:rPr lang="en-US" altLang="en-US"/>
              <a:pPr/>
              <a:t>‹#›</a:t>
            </a:fld>
            <a:endParaRPr lang="en-US" altLang="en-US"/>
          </a:p>
        </p:txBody>
      </p:sp>
    </p:spTree>
    <p:extLst>
      <p:ext uri="{BB962C8B-B14F-4D97-AF65-F5344CB8AC3E}">
        <p14:creationId xmlns:p14="http://schemas.microsoft.com/office/powerpoint/2010/main" val="9147483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774A-DCD9-3E1C-FEED-80D6417A24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AB4D1F-D8BB-96F1-D739-4A71772DF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86DDB-FEA2-01F3-D549-157CD0C1AA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A49BB73-B223-ED29-427C-F7032AEB3C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C3A109-0CDB-8D92-11CA-1A469E37CF76}"/>
              </a:ext>
            </a:extLst>
          </p:cNvPr>
          <p:cNvSpPr>
            <a:spLocks noGrp="1"/>
          </p:cNvSpPr>
          <p:nvPr>
            <p:ph type="sldNum" sz="quarter" idx="12"/>
          </p:nvPr>
        </p:nvSpPr>
        <p:spPr/>
        <p:txBody>
          <a:bodyPr/>
          <a:lstStyle>
            <a:lvl1pPr>
              <a:defRPr/>
            </a:lvl1pPr>
          </a:lstStyle>
          <a:p>
            <a:fld id="{D7162236-2828-4C2E-9885-C8C755A0F041}" type="slidenum">
              <a:rPr lang="en-US" altLang="en-US"/>
              <a:pPr/>
              <a:t>‹#›</a:t>
            </a:fld>
            <a:endParaRPr lang="en-US" altLang="en-US"/>
          </a:p>
        </p:txBody>
      </p:sp>
    </p:spTree>
    <p:extLst>
      <p:ext uri="{BB962C8B-B14F-4D97-AF65-F5344CB8AC3E}">
        <p14:creationId xmlns:p14="http://schemas.microsoft.com/office/powerpoint/2010/main" val="6265510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C073D-1D57-FC4F-135D-41AFF1FC3336}"/>
              </a:ext>
            </a:extLst>
          </p:cNvPr>
          <p:cNvSpPr>
            <a:spLocks noGrp="1"/>
          </p:cNvSpPr>
          <p:nvPr>
            <p:ph type="title" orient="vert"/>
          </p:nvPr>
        </p:nvSpPr>
        <p:spPr>
          <a:xfrm>
            <a:off x="6626225" y="273050"/>
            <a:ext cx="2055813" cy="58229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8239EA-9F05-5892-AE07-D09CCB336F01}"/>
              </a:ext>
            </a:extLst>
          </p:cNvPr>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DDF33-5C59-FA56-200B-D0A760B120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39294B-6884-16F0-1C1B-0627952F75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644192-C71D-A4C4-E271-24A42F9F4638}"/>
              </a:ext>
            </a:extLst>
          </p:cNvPr>
          <p:cNvSpPr>
            <a:spLocks noGrp="1"/>
          </p:cNvSpPr>
          <p:nvPr>
            <p:ph type="sldNum" sz="quarter" idx="12"/>
          </p:nvPr>
        </p:nvSpPr>
        <p:spPr/>
        <p:txBody>
          <a:bodyPr/>
          <a:lstStyle>
            <a:lvl1pPr>
              <a:defRPr/>
            </a:lvl1pPr>
          </a:lstStyle>
          <a:p>
            <a:fld id="{077C96FD-BB77-4A5B-9A8E-18A8E0744D44}" type="slidenum">
              <a:rPr lang="en-US" altLang="en-US"/>
              <a:pPr/>
              <a:t>‹#›</a:t>
            </a:fld>
            <a:endParaRPr lang="en-US" altLang="en-US"/>
          </a:p>
        </p:txBody>
      </p:sp>
    </p:spTree>
    <p:extLst>
      <p:ext uri="{BB962C8B-B14F-4D97-AF65-F5344CB8AC3E}">
        <p14:creationId xmlns:p14="http://schemas.microsoft.com/office/powerpoint/2010/main" val="8965731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42" name="Group 2">
            <a:extLst>
              <a:ext uri="{FF2B5EF4-FFF2-40B4-BE49-F238E27FC236}">
                <a16:creationId xmlns:a16="http://schemas.microsoft.com/office/drawing/2014/main" id="{72E84904-36FF-82F5-61FC-E0F723C6236F}"/>
              </a:ext>
            </a:extLst>
          </p:cNvPr>
          <p:cNvGrpSpPr>
            <a:grpSpLocks/>
          </p:cNvGrpSpPr>
          <p:nvPr/>
        </p:nvGrpSpPr>
        <p:grpSpPr bwMode="auto">
          <a:xfrm>
            <a:off x="319088" y="1752600"/>
            <a:ext cx="8824912" cy="5129213"/>
            <a:chOff x="201" y="1104"/>
            <a:chExt cx="5559" cy="3231"/>
          </a:xfrm>
        </p:grpSpPr>
        <p:sp>
          <p:nvSpPr>
            <p:cNvPr id="215043" name="Freeform 3">
              <a:extLst>
                <a:ext uri="{FF2B5EF4-FFF2-40B4-BE49-F238E27FC236}">
                  <a16:creationId xmlns:a16="http://schemas.microsoft.com/office/drawing/2014/main" id="{A4AC8C40-D75D-27BC-2924-70EE7EB7B224}"/>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044" name="Freeform 4">
              <a:extLst>
                <a:ext uri="{FF2B5EF4-FFF2-40B4-BE49-F238E27FC236}">
                  <a16:creationId xmlns:a16="http://schemas.microsoft.com/office/drawing/2014/main" id="{F56796A8-2FE1-882D-B1A6-0AE4E57D5E5E}"/>
                </a:ext>
              </a:extLst>
            </p:cNvPr>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045" name="Freeform 5">
              <a:extLst>
                <a:ext uri="{FF2B5EF4-FFF2-40B4-BE49-F238E27FC236}">
                  <a16:creationId xmlns:a16="http://schemas.microsoft.com/office/drawing/2014/main" id="{B98A6627-2263-1BBC-21AC-3413FC57818D}"/>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046" name="Freeform 6">
              <a:extLst>
                <a:ext uri="{FF2B5EF4-FFF2-40B4-BE49-F238E27FC236}">
                  <a16:creationId xmlns:a16="http://schemas.microsoft.com/office/drawing/2014/main" id="{DA3CCD9D-09A8-E0A4-EAB9-79687B716263}"/>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047" name="Freeform 7">
              <a:extLst>
                <a:ext uri="{FF2B5EF4-FFF2-40B4-BE49-F238E27FC236}">
                  <a16:creationId xmlns:a16="http://schemas.microsoft.com/office/drawing/2014/main" id="{9DFC9151-0D2A-12F3-322D-050B88FE8C92}"/>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048" name="Freeform 8">
              <a:extLst>
                <a:ext uri="{FF2B5EF4-FFF2-40B4-BE49-F238E27FC236}">
                  <a16:creationId xmlns:a16="http://schemas.microsoft.com/office/drawing/2014/main" id="{192D7B98-43C7-1695-3120-92B4D766DACA}"/>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15049" name="Rectangle 9">
            <a:extLst>
              <a:ext uri="{FF2B5EF4-FFF2-40B4-BE49-F238E27FC236}">
                <a16:creationId xmlns:a16="http://schemas.microsoft.com/office/drawing/2014/main" id="{98D9DDC7-B775-AF15-0660-1C5B1EB0D0D2}"/>
              </a:ext>
            </a:extLst>
          </p:cNvPr>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215050" name="Rectangle 10">
            <a:extLst>
              <a:ext uri="{FF2B5EF4-FFF2-40B4-BE49-F238E27FC236}">
                <a16:creationId xmlns:a16="http://schemas.microsoft.com/office/drawing/2014/main" id="{8C234909-CEEF-E522-2A2C-4D1E9B37E336}"/>
              </a:ext>
            </a:extLst>
          </p:cNvPr>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215051" name="Rectangle 11">
            <a:extLst>
              <a:ext uri="{FF2B5EF4-FFF2-40B4-BE49-F238E27FC236}">
                <a16:creationId xmlns:a16="http://schemas.microsoft.com/office/drawing/2014/main" id="{DA86D929-E2F4-CD8B-F098-6DF68CECAB89}"/>
              </a:ext>
            </a:extLst>
          </p:cNvPr>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215052" name="Rectangle 12">
            <a:extLst>
              <a:ext uri="{FF2B5EF4-FFF2-40B4-BE49-F238E27FC236}">
                <a16:creationId xmlns:a16="http://schemas.microsoft.com/office/drawing/2014/main" id="{74C75506-45E9-0585-FD4D-F43ED77C09A4}"/>
              </a:ext>
            </a:extLst>
          </p:cNvPr>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215053" name="Rectangle 13">
            <a:extLst>
              <a:ext uri="{FF2B5EF4-FFF2-40B4-BE49-F238E27FC236}">
                <a16:creationId xmlns:a16="http://schemas.microsoft.com/office/drawing/2014/main" id="{8CF13A1A-9EAB-0B2F-26EE-2F25D3247452}"/>
              </a:ext>
            </a:extLst>
          </p:cNvPr>
          <p:cNvSpPr>
            <a:spLocks noGrp="1" noChangeArrowheads="1"/>
          </p:cNvSpPr>
          <p:nvPr>
            <p:ph type="sldNum" sz="quarter" idx="4"/>
          </p:nvPr>
        </p:nvSpPr>
        <p:spPr/>
        <p:txBody>
          <a:bodyPr/>
          <a:lstStyle>
            <a:lvl1pPr>
              <a:defRPr/>
            </a:lvl1pPr>
          </a:lstStyle>
          <a:p>
            <a:fld id="{66788450-930E-427F-9412-E9AB7DB3BF9D}"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1E3E-0191-31BF-40BB-427AE2345FEB}"/>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AE375C-859A-F310-64FA-667055569C3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A322866-F7BE-7851-766B-88CDA6DE76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0C6490B-A78C-5E0F-A5FC-95F292131D8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0F2945-805A-8E58-C696-B4FBCD981965}"/>
              </a:ext>
            </a:extLst>
          </p:cNvPr>
          <p:cNvSpPr>
            <a:spLocks noGrp="1"/>
          </p:cNvSpPr>
          <p:nvPr>
            <p:ph type="sldNum" sz="quarter" idx="12"/>
          </p:nvPr>
        </p:nvSpPr>
        <p:spPr/>
        <p:txBody>
          <a:bodyPr/>
          <a:lstStyle>
            <a:lvl1pPr>
              <a:defRPr/>
            </a:lvl1pPr>
          </a:lstStyle>
          <a:p>
            <a:fld id="{000A481E-6FF7-4883-86E6-BDA9D47B31BD}" type="slidenum">
              <a:rPr lang="en-US" altLang="en-US"/>
              <a:pPr/>
              <a:t>‹#›</a:t>
            </a:fld>
            <a:endParaRPr lang="en-US" altLang="en-US"/>
          </a:p>
        </p:txBody>
      </p:sp>
    </p:spTree>
    <p:extLst>
      <p:ext uri="{BB962C8B-B14F-4D97-AF65-F5344CB8AC3E}">
        <p14:creationId xmlns:p14="http://schemas.microsoft.com/office/powerpoint/2010/main" val="17765823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D2C7-CC1B-0C7C-86F5-960E61A0D1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590CDC-CA2A-4693-A893-067F209E4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5FB32-9EE8-FB65-FE52-9B4B2242F5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2366FC-87A1-099A-7786-5213BFB76E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CF5A37-5A6C-EB3A-8323-6B538D3A80BF}"/>
              </a:ext>
            </a:extLst>
          </p:cNvPr>
          <p:cNvSpPr>
            <a:spLocks noGrp="1"/>
          </p:cNvSpPr>
          <p:nvPr>
            <p:ph type="sldNum" sz="quarter" idx="12"/>
          </p:nvPr>
        </p:nvSpPr>
        <p:spPr/>
        <p:txBody>
          <a:bodyPr/>
          <a:lstStyle>
            <a:lvl1pPr>
              <a:defRPr/>
            </a:lvl1pPr>
          </a:lstStyle>
          <a:p>
            <a:fld id="{AB9A6BDF-7DC7-42EB-831D-09E452C61BEF}" type="slidenum">
              <a:rPr lang="en-US" altLang="en-US"/>
              <a:pPr/>
              <a:t>‹#›</a:t>
            </a:fld>
            <a:endParaRPr lang="en-US" altLang="en-US"/>
          </a:p>
        </p:txBody>
      </p:sp>
    </p:spTree>
    <p:extLst>
      <p:ext uri="{BB962C8B-B14F-4D97-AF65-F5344CB8AC3E}">
        <p14:creationId xmlns:p14="http://schemas.microsoft.com/office/powerpoint/2010/main" val="39751624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A1BD-9693-8761-1057-C667F3B2766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AF3892-4126-9899-15E2-ED4965ACF5F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2A35022-0652-CC0B-E9D9-194F10B372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3A6C6C-5E4C-5BAE-7837-4FFE1D1AD9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EFC8A23-6576-7FEE-0263-49294EB43FC6}"/>
              </a:ext>
            </a:extLst>
          </p:cNvPr>
          <p:cNvSpPr>
            <a:spLocks noGrp="1"/>
          </p:cNvSpPr>
          <p:nvPr>
            <p:ph type="sldNum" sz="quarter" idx="12"/>
          </p:nvPr>
        </p:nvSpPr>
        <p:spPr/>
        <p:txBody>
          <a:bodyPr/>
          <a:lstStyle>
            <a:lvl1pPr>
              <a:defRPr/>
            </a:lvl1pPr>
          </a:lstStyle>
          <a:p>
            <a:fld id="{39E6E56F-D5FC-4A93-BFEF-DAD4A139FD56}" type="slidenum">
              <a:rPr lang="en-US" altLang="en-US"/>
              <a:pPr/>
              <a:t>‹#›</a:t>
            </a:fld>
            <a:endParaRPr lang="en-US" altLang="en-US"/>
          </a:p>
        </p:txBody>
      </p:sp>
    </p:spTree>
    <p:extLst>
      <p:ext uri="{BB962C8B-B14F-4D97-AF65-F5344CB8AC3E}">
        <p14:creationId xmlns:p14="http://schemas.microsoft.com/office/powerpoint/2010/main" val="1953582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90E6-7886-6738-31F3-D6EEF4E7D7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F83E0E-B83D-B497-654A-94A517AC0EBE}"/>
              </a:ext>
            </a:extLst>
          </p:cNvPr>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4F808F-FD5B-04B2-5023-65144BFFCFF8}"/>
              </a:ext>
            </a:extLst>
          </p:cNvPr>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1B6063-AAF6-7FDF-981E-F2882FF1995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D9CC8AC-E24E-F852-3571-B69D1FF4A2D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423AE9-8073-CEF1-54E5-DB881B9A5F67}"/>
              </a:ext>
            </a:extLst>
          </p:cNvPr>
          <p:cNvSpPr>
            <a:spLocks noGrp="1"/>
          </p:cNvSpPr>
          <p:nvPr>
            <p:ph type="sldNum" sz="quarter" idx="12"/>
          </p:nvPr>
        </p:nvSpPr>
        <p:spPr/>
        <p:txBody>
          <a:bodyPr/>
          <a:lstStyle>
            <a:lvl1pPr>
              <a:defRPr/>
            </a:lvl1pPr>
          </a:lstStyle>
          <a:p>
            <a:fld id="{ABF00ECA-C9A4-4783-B315-55A989DFE6BF}" type="slidenum">
              <a:rPr lang="en-US" altLang="en-US"/>
              <a:pPr/>
              <a:t>‹#›</a:t>
            </a:fld>
            <a:endParaRPr lang="en-US" altLang="en-US"/>
          </a:p>
        </p:txBody>
      </p:sp>
    </p:spTree>
    <p:extLst>
      <p:ext uri="{BB962C8B-B14F-4D97-AF65-F5344CB8AC3E}">
        <p14:creationId xmlns:p14="http://schemas.microsoft.com/office/powerpoint/2010/main" val="858871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5548-3AE2-2B9B-D940-0C2629207E3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EFD89-3451-2370-340D-F409CA32D26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4E64F3-88A3-7D41-65CF-8F1FBB3D101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2389D4-0B0D-0C56-7EB8-EAC75C2D5B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3E0B50-B0B0-EAEA-FDE5-45A0266FF0D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732323-94C3-A324-D93C-5A9EE06FD22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1813CC1-30D8-38B4-E6D8-7CAA5217518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8CE6061-5246-F7AD-4CC5-9770E01BEDE1}"/>
              </a:ext>
            </a:extLst>
          </p:cNvPr>
          <p:cNvSpPr>
            <a:spLocks noGrp="1"/>
          </p:cNvSpPr>
          <p:nvPr>
            <p:ph type="sldNum" sz="quarter" idx="12"/>
          </p:nvPr>
        </p:nvSpPr>
        <p:spPr/>
        <p:txBody>
          <a:bodyPr/>
          <a:lstStyle>
            <a:lvl1pPr>
              <a:defRPr/>
            </a:lvl1pPr>
          </a:lstStyle>
          <a:p>
            <a:fld id="{1F30E77F-DE8B-4D57-BD26-28B2EFBEC844}" type="slidenum">
              <a:rPr lang="en-US" altLang="en-US"/>
              <a:pPr/>
              <a:t>‹#›</a:t>
            </a:fld>
            <a:endParaRPr lang="en-US" altLang="en-US"/>
          </a:p>
        </p:txBody>
      </p:sp>
    </p:spTree>
    <p:extLst>
      <p:ext uri="{BB962C8B-B14F-4D97-AF65-F5344CB8AC3E}">
        <p14:creationId xmlns:p14="http://schemas.microsoft.com/office/powerpoint/2010/main" val="16889680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A8FC-3BF0-FA12-4C83-D6672AA728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733352-B513-21DB-A674-48FBBCD4C5F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5B98D6B-100F-0105-A948-E5A88A40D9A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4ED25ED-421A-2D0C-6401-72777EC17F21}"/>
              </a:ext>
            </a:extLst>
          </p:cNvPr>
          <p:cNvSpPr>
            <a:spLocks noGrp="1"/>
          </p:cNvSpPr>
          <p:nvPr>
            <p:ph type="sldNum" sz="quarter" idx="12"/>
          </p:nvPr>
        </p:nvSpPr>
        <p:spPr/>
        <p:txBody>
          <a:bodyPr/>
          <a:lstStyle>
            <a:lvl1pPr>
              <a:defRPr/>
            </a:lvl1pPr>
          </a:lstStyle>
          <a:p>
            <a:fld id="{FB50AA93-001D-41C4-B081-DCAC9B040B73}" type="slidenum">
              <a:rPr lang="en-US" altLang="en-US"/>
              <a:pPr/>
              <a:t>‹#›</a:t>
            </a:fld>
            <a:endParaRPr lang="en-US" altLang="en-US"/>
          </a:p>
        </p:txBody>
      </p:sp>
    </p:spTree>
    <p:extLst>
      <p:ext uri="{BB962C8B-B14F-4D97-AF65-F5344CB8AC3E}">
        <p14:creationId xmlns:p14="http://schemas.microsoft.com/office/powerpoint/2010/main" val="36164896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DA298-C2DB-0F17-86D6-A1D6FCE3185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1D9673C-9B4C-4989-5BF4-14D370B60CA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EE19CE2-47F5-F91B-383E-3907D892EA7B}"/>
              </a:ext>
            </a:extLst>
          </p:cNvPr>
          <p:cNvSpPr>
            <a:spLocks noGrp="1"/>
          </p:cNvSpPr>
          <p:nvPr>
            <p:ph type="sldNum" sz="quarter" idx="12"/>
          </p:nvPr>
        </p:nvSpPr>
        <p:spPr/>
        <p:txBody>
          <a:bodyPr/>
          <a:lstStyle>
            <a:lvl1pPr>
              <a:defRPr/>
            </a:lvl1pPr>
          </a:lstStyle>
          <a:p>
            <a:fld id="{60DD9438-5365-403F-A74C-18834DC65BB1}" type="slidenum">
              <a:rPr lang="en-US" altLang="en-US"/>
              <a:pPr/>
              <a:t>‹#›</a:t>
            </a:fld>
            <a:endParaRPr lang="en-US" altLang="en-US"/>
          </a:p>
        </p:txBody>
      </p:sp>
    </p:spTree>
    <p:extLst>
      <p:ext uri="{BB962C8B-B14F-4D97-AF65-F5344CB8AC3E}">
        <p14:creationId xmlns:p14="http://schemas.microsoft.com/office/powerpoint/2010/main" val="41025538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A659-D689-9EA3-3CA7-0CAF76355AE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13C11D-C16C-22F9-379D-96284BCF23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ADC8DB-CEFC-572D-40BB-3D6696AFDB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112DC-699F-6EFC-AD70-1345056D08C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7B7B80-F5B8-1628-B812-D6E93E903C4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D339FBD-92AE-510C-3365-E10F229C6463}"/>
              </a:ext>
            </a:extLst>
          </p:cNvPr>
          <p:cNvSpPr>
            <a:spLocks noGrp="1"/>
          </p:cNvSpPr>
          <p:nvPr>
            <p:ph type="sldNum" sz="quarter" idx="12"/>
          </p:nvPr>
        </p:nvSpPr>
        <p:spPr/>
        <p:txBody>
          <a:bodyPr/>
          <a:lstStyle>
            <a:lvl1pPr>
              <a:defRPr/>
            </a:lvl1pPr>
          </a:lstStyle>
          <a:p>
            <a:fld id="{8133FB16-D3A2-44F5-940B-7150AD3857EA}" type="slidenum">
              <a:rPr lang="en-US" altLang="en-US"/>
              <a:pPr/>
              <a:t>‹#›</a:t>
            </a:fld>
            <a:endParaRPr lang="en-US" altLang="en-US"/>
          </a:p>
        </p:txBody>
      </p:sp>
    </p:spTree>
    <p:extLst>
      <p:ext uri="{BB962C8B-B14F-4D97-AF65-F5344CB8AC3E}">
        <p14:creationId xmlns:p14="http://schemas.microsoft.com/office/powerpoint/2010/main" val="34457059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77B2-3DB2-0F17-AD5B-79759B7E64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6FFE75-BDB5-1EE8-2D55-D66CD18ABF8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5ABB98-F954-3E78-8EAD-A965954EDE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89FED-2865-CC24-AED8-C334D26F34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32CEBB-6322-42F2-70AC-554B2F4A269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95321EF-9D78-83EE-C48E-367F80A9FD96}"/>
              </a:ext>
            </a:extLst>
          </p:cNvPr>
          <p:cNvSpPr>
            <a:spLocks noGrp="1"/>
          </p:cNvSpPr>
          <p:nvPr>
            <p:ph type="sldNum" sz="quarter" idx="12"/>
          </p:nvPr>
        </p:nvSpPr>
        <p:spPr/>
        <p:txBody>
          <a:bodyPr/>
          <a:lstStyle>
            <a:lvl1pPr>
              <a:defRPr/>
            </a:lvl1pPr>
          </a:lstStyle>
          <a:p>
            <a:fld id="{0D8E1E7B-9E2E-4BF2-BE2B-DDFEE8D514AC}" type="slidenum">
              <a:rPr lang="en-US" altLang="en-US"/>
              <a:pPr/>
              <a:t>‹#›</a:t>
            </a:fld>
            <a:endParaRPr lang="en-US" altLang="en-US"/>
          </a:p>
        </p:txBody>
      </p:sp>
    </p:spTree>
    <p:extLst>
      <p:ext uri="{BB962C8B-B14F-4D97-AF65-F5344CB8AC3E}">
        <p14:creationId xmlns:p14="http://schemas.microsoft.com/office/powerpoint/2010/main" val="23701684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A673-B134-7729-8C8F-51973AADEE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446E4D-B5E0-9132-4488-8D3FDC88A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053BC0-352F-85EB-DA21-F6CE3E26334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1A94044-3670-FB6A-CD62-23E8F92D17C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9592DD-FBFE-1EC2-FB77-952D8DDC4D76}"/>
              </a:ext>
            </a:extLst>
          </p:cNvPr>
          <p:cNvSpPr>
            <a:spLocks noGrp="1"/>
          </p:cNvSpPr>
          <p:nvPr>
            <p:ph type="sldNum" sz="quarter" idx="12"/>
          </p:nvPr>
        </p:nvSpPr>
        <p:spPr/>
        <p:txBody>
          <a:bodyPr/>
          <a:lstStyle>
            <a:lvl1pPr>
              <a:defRPr/>
            </a:lvl1pPr>
          </a:lstStyle>
          <a:p>
            <a:fld id="{D9F50940-6B1E-46AF-A44F-0997FACDC128}" type="slidenum">
              <a:rPr lang="en-US" altLang="en-US"/>
              <a:pPr/>
              <a:t>‹#›</a:t>
            </a:fld>
            <a:endParaRPr lang="en-US" altLang="en-US"/>
          </a:p>
        </p:txBody>
      </p:sp>
    </p:spTree>
    <p:extLst>
      <p:ext uri="{BB962C8B-B14F-4D97-AF65-F5344CB8AC3E}">
        <p14:creationId xmlns:p14="http://schemas.microsoft.com/office/powerpoint/2010/main" val="30866063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C57838-825C-CCEC-20E3-1D4C660E76B0}"/>
              </a:ext>
            </a:extLst>
          </p:cNvPr>
          <p:cNvSpPr>
            <a:spLocks noGrp="1"/>
          </p:cNvSpPr>
          <p:nvPr>
            <p:ph type="title" orient="vert"/>
          </p:nvPr>
        </p:nvSpPr>
        <p:spPr>
          <a:xfrm>
            <a:off x="6748463" y="244475"/>
            <a:ext cx="2097087"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020DC-1D53-CB1C-09DD-81F10F79120E}"/>
              </a:ext>
            </a:extLst>
          </p:cNvPr>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714DB-C4CD-45BE-DF1F-B9D3211BAD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E762D6-DC61-7C9A-5E48-DC3F121BEE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9303AB-A42C-B487-473F-E41EB47D281D}"/>
              </a:ext>
            </a:extLst>
          </p:cNvPr>
          <p:cNvSpPr>
            <a:spLocks noGrp="1"/>
          </p:cNvSpPr>
          <p:nvPr>
            <p:ph type="sldNum" sz="quarter" idx="12"/>
          </p:nvPr>
        </p:nvSpPr>
        <p:spPr/>
        <p:txBody>
          <a:bodyPr/>
          <a:lstStyle>
            <a:lvl1pPr>
              <a:defRPr/>
            </a:lvl1pPr>
          </a:lstStyle>
          <a:p>
            <a:fld id="{244F4EBB-2543-41F7-A88F-B76BE8F3C1F9}" type="slidenum">
              <a:rPr lang="en-US" altLang="en-US"/>
              <a:pPr/>
              <a:t>‹#›</a:t>
            </a:fld>
            <a:endParaRPr lang="en-US" altLang="en-US"/>
          </a:p>
        </p:txBody>
      </p:sp>
    </p:spTree>
    <p:extLst>
      <p:ext uri="{BB962C8B-B14F-4D97-AF65-F5344CB8AC3E}">
        <p14:creationId xmlns:p14="http://schemas.microsoft.com/office/powerpoint/2010/main" val="367847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914A-D2C5-90C4-C611-B671D40A5A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6387C8-27B1-CE33-F5B3-AF53D4F0C42C}"/>
              </a:ext>
            </a:extLst>
          </p:cNvPr>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6E8086-D232-E670-E63C-1AF2CF5A56D3}"/>
              </a:ext>
            </a:extLst>
          </p:cNvPr>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049718-9CD3-F602-5529-09AE0D05743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EBAFEB-9D40-810B-183D-AB34AF00915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6F25025-7383-D9BC-16F1-A8474DECD43A}"/>
              </a:ext>
            </a:extLst>
          </p:cNvPr>
          <p:cNvSpPr>
            <a:spLocks noGrp="1"/>
          </p:cNvSpPr>
          <p:nvPr>
            <p:ph type="sldNum" sz="quarter" idx="12"/>
          </p:nvPr>
        </p:nvSpPr>
        <p:spPr/>
        <p:txBody>
          <a:bodyPr/>
          <a:lstStyle>
            <a:lvl1pPr>
              <a:defRPr/>
            </a:lvl1pPr>
          </a:lstStyle>
          <a:p>
            <a:fld id="{F4C9F4FA-27EE-4EDC-99B5-5D53DCD820D2}" type="slidenum">
              <a:rPr lang="en-US" altLang="en-US"/>
              <a:pPr/>
              <a:t>‹#›</a:t>
            </a:fld>
            <a:endParaRPr lang="en-US" altLang="en-US"/>
          </a:p>
        </p:txBody>
      </p:sp>
    </p:spTree>
    <p:extLst>
      <p:ext uri="{BB962C8B-B14F-4D97-AF65-F5344CB8AC3E}">
        <p14:creationId xmlns:p14="http://schemas.microsoft.com/office/powerpoint/2010/main" val="1575111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23234" name="Group 2">
            <a:extLst>
              <a:ext uri="{FF2B5EF4-FFF2-40B4-BE49-F238E27FC236}">
                <a16:creationId xmlns:a16="http://schemas.microsoft.com/office/drawing/2014/main" id="{0F06B4FA-4C9E-3874-93AF-E82E0CFC27E5}"/>
              </a:ext>
            </a:extLst>
          </p:cNvPr>
          <p:cNvGrpSpPr>
            <a:grpSpLocks/>
          </p:cNvGrpSpPr>
          <p:nvPr/>
        </p:nvGrpSpPr>
        <p:grpSpPr bwMode="auto">
          <a:xfrm>
            <a:off x="-498475" y="1311275"/>
            <a:ext cx="10429875" cy="5908675"/>
            <a:chOff x="-313" y="824"/>
            <a:chExt cx="6570" cy="3722"/>
          </a:xfrm>
        </p:grpSpPr>
        <p:sp>
          <p:nvSpPr>
            <p:cNvPr id="223235" name="Rectangle 3">
              <a:extLst>
                <a:ext uri="{FF2B5EF4-FFF2-40B4-BE49-F238E27FC236}">
                  <a16:creationId xmlns:a16="http://schemas.microsoft.com/office/drawing/2014/main" id="{49CE2BC0-834F-36C9-C496-D7D1E32FC110}"/>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36" name="Rectangle 4">
              <a:extLst>
                <a:ext uri="{FF2B5EF4-FFF2-40B4-BE49-F238E27FC236}">
                  <a16:creationId xmlns:a16="http://schemas.microsoft.com/office/drawing/2014/main" id="{6CB6E230-A366-5CAA-737A-842DFD9FF730}"/>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37" name="Rectangle 5">
              <a:extLst>
                <a:ext uri="{FF2B5EF4-FFF2-40B4-BE49-F238E27FC236}">
                  <a16:creationId xmlns:a16="http://schemas.microsoft.com/office/drawing/2014/main" id="{B374B052-1B0C-5B51-9AD9-497424DCBFF6}"/>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38" name="Rectangle 6">
              <a:extLst>
                <a:ext uri="{FF2B5EF4-FFF2-40B4-BE49-F238E27FC236}">
                  <a16:creationId xmlns:a16="http://schemas.microsoft.com/office/drawing/2014/main" id="{B61082BD-C922-13C8-06CE-503FB8C415A2}"/>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39" name="Rectangle 7">
              <a:extLst>
                <a:ext uri="{FF2B5EF4-FFF2-40B4-BE49-F238E27FC236}">
                  <a16:creationId xmlns:a16="http://schemas.microsoft.com/office/drawing/2014/main" id="{4DEAE8E9-0D8E-D47B-F837-1971B992F690}"/>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0" name="Rectangle 8">
              <a:extLst>
                <a:ext uri="{FF2B5EF4-FFF2-40B4-BE49-F238E27FC236}">
                  <a16:creationId xmlns:a16="http://schemas.microsoft.com/office/drawing/2014/main" id="{8C2727D7-A266-DDD1-13D9-CF6847B28122}"/>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1" name="Rectangle 9">
              <a:extLst>
                <a:ext uri="{FF2B5EF4-FFF2-40B4-BE49-F238E27FC236}">
                  <a16:creationId xmlns:a16="http://schemas.microsoft.com/office/drawing/2014/main" id="{31B44A8F-31EE-82D7-DD0E-6597CC0197A4}"/>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2" name="Rectangle 10">
              <a:extLst>
                <a:ext uri="{FF2B5EF4-FFF2-40B4-BE49-F238E27FC236}">
                  <a16:creationId xmlns:a16="http://schemas.microsoft.com/office/drawing/2014/main" id="{2716B2EF-1CFC-64FA-F67B-6F87081699E3}"/>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3" name="Rectangle 11">
              <a:extLst>
                <a:ext uri="{FF2B5EF4-FFF2-40B4-BE49-F238E27FC236}">
                  <a16:creationId xmlns:a16="http://schemas.microsoft.com/office/drawing/2014/main" id="{F02109EC-D601-DE9F-78DF-9E01411E9940}"/>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4" name="Rectangle 12">
              <a:extLst>
                <a:ext uri="{FF2B5EF4-FFF2-40B4-BE49-F238E27FC236}">
                  <a16:creationId xmlns:a16="http://schemas.microsoft.com/office/drawing/2014/main" id="{87F2FAA0-352E-00D7-06BF-F723A87B5941}"/>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5" name="Rectangle 13">
              <a:extLst>
                <a:ext uri="{FF2B5EF4-FFF2-40B4-BE49-F238E27FC236}">
                  <a16:creationId xmlns:a16="http://schemas.microsoft.com/office/drawing/2014/main" id="{97D2CF7D-1C02-E7B1-6115-FCFFC6F85CF4}"/>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6" name="Rectangle 14">
              <a:extLst>
                <a:ext uri="{FF2B5EF4-FFF2-40B4-BE49-F238E27FC236}">
                  <a16:creationId xmlns:a16="http://schemas.microsoft.com/office/drawing/2014/main" id="{8F106125-8EF9-39BB-47ED-26694A09DF72}"/>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7" name="Rectangle 15">
              <a:extLst>
                <a:ext uri="{FF2B5EF4-FFF2-40B4-BE49-F238E27FC236}">
                  <a16:creationId xmlns:a16="http://schemas.microsoft.com/office/drawing/2014/main" id="{8C349BE0-3D4F-4EE9-E14D-AF61951C9D56}"/>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8" name="Rectangle 16">
              <a:extLst>
                <a:ext uri="{FF2B5EF4-FFF2-40B4-BE49-F238E27FC236}">
                  <a16:creationId xmlns:a16="http://schemas.microsoft.com/office/drawing/2014/main" id="{B3B2788A-D4FA-E55C-9C7F-BD6BFC77AB0F}"/>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49" name="Rectangle 17">
              <a:extLst>
                <a:ext uri="{FF2B5EF4-FFF2-40B4-BE49-F238E27FC236}">
                  <a16:creationId xmlns:a16="http://schemas.microsoft.com/office/drawing/2014/main" id="{71973658-3585-5D84-3AAC-F2CEB1A29B12}"/>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GB" altLang="en-US" sz="1800">
                <a:latin typeface="Arial" panose="020B0604020202020204" pitchFamily="34" charset="0"/>
              </a:endParaRPr>
            </a:p>
          </p:txBody>
        </p:sp>
        <p:sp>
          <p:nvSpPr>
            <p:cNvPr id="223250" name="Rectangle 18">
              <a:extLst>
                <a:ext uri="{FF2B5EF4-FFF2-40B4-BE49-F238E27FC236}">
                  <a16:creationId xmlns:a16="http://schemas.microsoft.com/office/drawing/2014/main" id="{83D14EE1-70E0-7456-BD17-8A347B77FD12}"/>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GB" altLang="en-US" sz="1800">
                <a:latin typeface="Arial" panose="020B0604020202020204" pitchFamily="34" charset="0"/>
              </a:endParaRPr>
            </a:p>
          </p:txBody>
        </p:sp>
        <p:sp>
          <p:nvSpPr>
            <p:cNvPr id="223251" name="Rectangle 19">
              <a:extLst>
                <a:ext uri="{FF2B5EF4-FFF2-40B4-BE49-F238E27FC236}">
                  <a16:creationId xmlns:a16="http://schemas.microsoft.com/office/drawing/2014/main" id="{38138856-6324-FB12-1276-B89FF752E4A2}"/>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2" name="Rectangle 20">
              <a:extLst>
                <a:ext uri="{FF2B5EF4-FFF2-40B4-BE49-F238E27FC236}">
                  <a16:creationId xmlns:a16="http://schemas.microsoft.com/office/drawing/2014/main" id="{C3712A49-7844-F2E3-1995-F71E46DC3A94}"/>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3" name="Rectangle 21">
              <a:extLst>
                <a:ext uri="{FF2B5EF4-FFF2-40B4-BE49-F238E27FC236}">
                  <a16:creationId xmlns:a16="http://schemas.microsoft.com/office/drawing/2014/main" id="{E7B17FE4-B427-BF2C-B8E0-E038AE9521F8}"/>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4" name="Rectangle 22">
              <a:extLst>
                <a:ext uri="{FF2B5EF4-FFF2-40B4-BE49-F238E27FC236}">
                  <a16:creationId xmlns:a16="http://schemas.microsoft.com/office/drawing/2014/main" id="{4EC60374-73B8-95AB-E0FE-9AD13560D49E}"/>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5" name="Rectangle 23">
              <a:extLst>
                <a:ext uri="{FF2B5EF4-FFF2-40B4-BE49-F238E27FC236}">
                  <a16:creationId xmlns:a16="http://schemas.microsoft.com/office/drawing/2014/main" id="{5DFC160D-B477-663A-48CA-2D422EAA26B4}"/>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6" name="Rectangle 24">
              <a:extLst>
                <a:ext uri="{FF2B5EF4-FFF2-40B4-BE49-F238E27FC236}">
                  <a16:creationId xmlns:a16="http://schemas.microsoft.com/office/drawing/2014/main" id="{1F49B859-E32E-14BE-6746-5F5D06B26510}"/>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7" name="Rectangle 25">
              <a:extLst>
                <a:ext uri="{FF2B5EF4-FFF2-40B4-BE49-F238E27FC236}">
                  <a16:creationId xmlns:a16="http://schemas.microsoft.com/office/drawing/2014/main" id="{6DCB5945-D898-8067-A9F2-1696E3D85402}"/>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58" name="Rectangle 26">
              <a:extLst>
                <a:ext uri="{FF2B5EF4-FFF2-40B4-BE49-F238E27FC236}">
                  <a16:creationId xmlns:a16="http://schemas.microsoft.com/office/drawing/2014/main" id="{6BE621EC-F937-B535-24E5-F4223B057886}"/>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59" name="Rectangle 27">
              <a:extLst>
                <a:ext uri="{FF2B5EF4-FFF2-40B4-BE49-F238E27FC236}">
                  <a16:creationId xmlns:a16="http://schemas.microsoft.com/office/drawing/2014/main" id="{799A9EF3-A27C-3AE3-DF10-FCFC71120ED4}"/>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60" name="Rectangle 28">
              <a:extLst>
                <a:ext uri="{FF2B5EF4-FFF2-40B4-BE49-F238E27FC236}">
                  <a16:creationId xmlns:a16="http://schemas.microsoft.com/office/drawing/2014/main" id="{2BFE90B7-BD33-0CF9-7D8B-0F580FE70F72}"/>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61" name="Rectangle 29">
              <a:extLst>
                <a:ext uri="{FF2B5EF4-FFF2-40B4-BE49-F238E27FC236}">
                  <a16:creationId xmlns:a16="http://schemas.microsoft.com/office/drawing/2014/main" id="{9D89525F-96B5-4314-F483-8F95F69DDCE6}"/>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latin typeface="Arial" panose="020B0604020202020204" pitchFamily="34" charset="0"/>
              </a:endParaRPr>
            </a:p>
          </p:txBody>
        </p:sp>
        <p:sp>
          <p:nvSpPr>
            <p:cNvPr id="223262" name="Rectangle 30">
              <a:extLst>
                <a:ext uri="{FF2B5EF4-FFF2-40B4-BE49-F238E27FC236}">
                  <a16:creationId xmlns:a16="http://schemas.microsoft.com/office/drawing/2014/main" id="{18FBB563-F7A3-6CBD-DF0F-DA60826582BF}"/>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63" name="Rectangle 31">
              <a:extLst>
                <a:ext uri="{FF2B5EF4-FFF2-40B4-BE49-F238E27FC236}">
                  <a16:creationId xmlns:a16="http://schemas.microsoft.com/office/drawing/2014/main" id="{D3972B8A-5CD9-529C-8507-FA7F8EBC9281}"/>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64" name="Rectangle 32">
              <a:extLst>
                <a:ext uri="{FF2B5EF4-FFF2-40B4-BE49-F238E27FC236}">
                  <a16:creationId xmlns:a16="http://schemas.microsoft.com/office/drawing/2014/main" id="{400D335D-5471-6800-A55C-8601D2A2086E}"/>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65" name="Rectangle 33">
              <a:extLst>
                <a:ext uri="{FF2B5EF4-FFF2-40B4-BE49-F238E27FC236}">
                  <a16:creationId xmlns:a16="http://schemas.microsoft.com/office/drawing/2014/main" id="{2B7F82B0-B448-0CF0-FE67-A9790DC9E620}"/>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66" name="Rectangle 34">
              <a:extLst>
                <a:ext uri="{FF2B5EF4-FFF2-40B4-BE49-F238E27FC236}">
                  <a16:creationId xmlns:a16="http://schemas.microsoft.com/office/drawing/2014/main" id="{474A2F05-FB2F-CB68-B9F0-BE1F27D7508D}"/>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latin typeface="Arial" panose="020B0604020202020204" pitchFamily="34" charset="0"/>
              </a:endParaRPr>
            </a:p>
          </p:txBody>
        </p:sp>
        <p:sp>
          <p:nvSpPr>
            <p:cNvPr id="223267" name="Oval 35">
              <a:extLst>
                <a:ext uri="{FF2B5EF4-FFF2-40B4-BE49-F238E27FC236}">
                  <a16:creationId xmlns:a16="http://schemas.microsoft.com/office/drawing/2014/main" id="{B5D2B9E1-B171-F71F-0594-861027C73837}"/>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68" name="Oval 36">
              <a:extLst>
                <a:ext uri="{FF2B5EF4-FFF2-40B4-BE49-F238E27FC236}">
                  <a16:creationId xmlns:a16="http://schemas.microsoft.com/office/drawing/2014/main" id="{1BE0A53F-2FF8-536C-E036-376D993CEA89}"/>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69" name="Oval 37">
              <a:extLst>
                <a:ext uri="{FF2B5EF4-FFF2-40B4-BE49-F238E27FC236}">
                  <a16:creationId xmlns:a16="http://schemas.microsoft.com/office/drawing/2014/main" id="{C7CE8F73-9CF8-4073-36D9-960F57FD1242}"/>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0" name="Oval 38">
              <a:extLst>
                <a:ext uri="{FF2B5EF4-FFF2-40B4-BE49-F238E27FC236}">
                  <a16:creationId xmlns:a16="http://schemas.microsoft.com/office/drawing/2014/main" id="{C7EF886D-7010-FD83-B846-353C2DB07321}"/>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1" name="Oval 39">
              <a:extLst>
                <a:ext uri="{FF2B5EF4-FFF2-40B4-BE49-F238E27FC236}">
                  <a16:creationId xmlns:a16="http://schemas.microsoft.com/office/drawing/2014/main" id="{FB9EE896-4A88-DDBA-5B61-D8BB895BCEEF}"/>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2" name="Oval 40">
              <a:extLst>
                <a:ext uri="{FF2B5EF4-FFF2-40B4-BE49-F238E27FC236}">
                  <a16:creationId xmlns:a16="http://schemas.microsoft.com/office/drawing/2014/main" id="{FB02E307-1B00-E74A-2042-E8B6EE58A710}"/>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3" name="Oval 41">
              <a:extLst>
                <a:ext uri="{FF2B5EF4-FFF2-40B4-BE49-F238E27FC236}">
                  <a16:creationId xmlns:a16="http://schemas.microsoft.com/office/drawing/2014/main" id="{80FD26F6-E92C-30D3-C762-30C110AF850F}"/>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4" name="Oval 42">
              <a:extLst>
                <a:ext uri="{FF2B5EF4-FFF2-40B4-BE49-F238E27FC236}">
                  <a16:creationId xmlns:a16="http://schemas.microsoft.com/office/drawing/2014/main" id="{ACE9071F-F2C3-C5DF-20CB-5E0C1EED3FE8}"/>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5" name="Oval 43">
              <a:extLst>
                <a:ext uri="{FF2B5EF4-FFF2-40B4-BE49-F238E27FC236}">
                  <a16:creationId xmlns:a16="http://schemas.microsoft.com/office/drawing/2014/main" id="{DA6B5EDD-F06A-AD19-7EEB-5AEF9E164BE1}"/>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6" name="Oval 44">
              <a:extLst>
                <a:ext uri="{FF2B5EF4-FFF2-40B4-BE49-F238E27FC236}">
                  <a16:creationId xmlns:a16="http://schemas.microsoft.com/office/drawing/2014/main" id="{2B573DAC-3CBE-B846-3078-202192302F78}"/>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7" name="Oval 45">
              <a:extLst>
                <a:ext uri="{FF2B5EF4-FFF2-40B4-BE49-F238E27FC236}">
                  <a16:creationId xmlns:a16="http://schemas.microsoft.com/office/drawing/2014/main" id="{75FA1E5D-1551-A8A8-1F15-9F86F50478A5}"/>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8" name="Oval 46">
              <a:extLst>
                <a:ext uri="{FF2B5EF4-FFF2-40B4-BE49-F238E27FC236}">
                  <a16:creationId xmlns:a16="http://schemas.microsoft.com/office/drawing/2014/main" id="{062436E1-A8BA-1AA0-C890-F72E3E5B0A40}"/>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79" name="Oval 47">
              <a:extLst>
                <a:ext uri="{FF2B5EF4-FFF2-40B4-BE49-F238E27FC236}">
                  <a16:creationId xmlns:a16="http://schemas.microsoft.com/office/drawing/2014/main" id="{FE356CE1-C877-A601-A6C4-D2054C9730F5}"/>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0" name="Oval 48">
              <a:extLst>
                <a:ext uri="{FF2B5EF4-FFF2-40B4-BE49-F238E27FC236}">
                  <a16:creationId xmlns:a16="http://schemas.microsoft.com/office/drawing/2014/main" id="{731D8A20-F165-8706-F624-7F2FB9FD0E3F}"/>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1" name="Oval 49">
              <a:extLst>
                <a:ext uri="{FF2B5EF4-FFF2-40B4-BE49-F238E27FC236}">
                  <a16:creationId xmlns:a16="http://schemas.microsoft.com/office/drawing/2014/main" id="{D8ED87AB-BCAF-DCBF-2A44-1418D615DF91}"/>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2" name="Oval 50">
              <a:extLst>
                <a:ext uri="{FF2B5EF4-FFF2-40B4-BE49-F238E27FC236}">
                  <a16:creationId xmlns:a16="http://schemas.microsoft.com/office/drawing/2014/main" id="{EA28FA7D-54DB-4B00-3EBB-7D4459C53685}"/>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3" name="Oval 51">
              <a:extLst>
                <a:ext uri="{FF2B5EF4-FFF2-40B4-BE49-F238E27FC236}">
                  <a16:creationId xmlns:a16="http://schemas.microsoft.com/office/drawing/2014/main" id="{4EF887A9-621D-53B2-B335-3C10DB3C9693}"/>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4" name="Oval 52">
              <a:extLst>
                <a:ext uri="{FF2B5EF4-FFF2-40B4-BE49-F238E27FC236}">
                  <a16:creationId xmlns:a16="http://schemas.microsoft.com/office/drawing/2014/main" id="{8211AA54-2E9B-F277-2A63-A3FBC8F2D3EF}"/>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5" name="Oval 53">
              <a:extLst>
                <a:ext uri="{FF2B5EF4-FFF2-40B4-BE49-F238E27FC236}">
                  <a16:creationId xmlns:a16="http://schemas.microsoft.com/office/drawing/2014/main" id="{17FF37A7-FE2A-646A-15FE-105278014462}"/>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6" name="Oval 54">
              <a:extLst>
                <a:ext uri="{FF2B5EF4-FFF2-40B4-BE49-F238E27FC236}">
                  <a16:creationId xmlns:a16="http://schemas.microsoft.com/office/drawing/2014/main" id="{F17FACEB-C7A5-C5CE-2799-785DB80CD3DB}"/>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7" name="Oval 55">
              <a:extLst>
                <a:ext uri="{FF2B5EF4-FFF2-40B4-BE49-F238E27FC236}">
                  <a16:creationId xmlns:a16="http://schemas.microsoft.com/office/drawing/2014/main" id="{1C9C17DD-0229-4A60-7338-646B2703D1ED}"/>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8" name="Oval 56">
              <a:extLst>
                <a:ext uri="{FF2B5EF4-FFF2-40B4-BE49-F238E27FC236}">
                  <a16:creationId xmlns:a16="http://schemas.microsoft.com/office/drawing/2014/main" id="{7192BFAB-1B48-918B-1B64-D612D7374E51}"/>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89" name="Oval 57">
              <a:extLst>
                <a:ext uri="{FF2B5EF4-FFF2-40B4-BE49-F238E27FC236}">
                  <a16:creationId xmlns:a16="http://schemas.microsoft.com/office/drawing/2014/main" id="{59C077CB-07E1-281A-EAD1-E46054A61EDD}"/>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0" name="Oval 58">
              <a:extLst>
                <a:ext uri="{FF2B5EF4-FFF2-40B4-BE49-F238E27FC236}">
                  <a16:creationId xmlns:a16="http://schemas.microsoft.com/office/drawing/2014/main" id="{5F031B0E-7724-325F-A1F6-A711E0E51C44}"/>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1" name="Oval 59">
              <a:extLst>
                <a:ext uri="{FF2B5EF4-FFF2-40B4-BE49-F238E27FC236}">
                  <a16:creationId xmlns:a16="http://schemas.microsoft.com/office/drawing/2014/main" id="{63E40100-C482-0686-BA7D-A69194B0A8B7}"/>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2" name="Oval 60">
              <a:extLst>
                <a:ext uri="{FF2B5EF4-FFF2-40B4-BE49-F238E27FC236}">
                  <a16:creationId xmlns:a16="http://schemas.microsoft.com/office/drawing/2014/main" id="{EA006990-7EAB-13E1-E597-04D603A96F0E}"/>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3" name="Oval 61">
              <a:extLst>
                <a:ext uri="{FF2B5EF4-FFF2-40B4-BE49-F238E27FC236}">
                  <a16:creationId xmlns:a16="http://schemas.microsoft.com/office/drawing/2014/main" id="{52AD2D66-2A47-E2E0-215C-3B664BEBD926}"/>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4" name="Oval 62">
              <a:extLst>
                <a:ext uri="{FF2B5EF4-FFF2-40B4-BE49-F238E27FC236}">
                  <a16:creationId xmlns:a16="http://schemas.microsoft.com/office/drawing/2014/main" id="{6DB958A8-1DC1-12F0-DD96-4F83875EE71E}"/>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5" name="Oval 63">
              <a:extLst>
                <a:ext uri="{FF2B5EF4-FFF2-40B4-BE49-F238E27FC236}">
                  <a16:creationId xmlns:a16="http://schemas.microsoft.com/office/drawing/2014/main" id="{0060CE41-390E-A350-785A-6C9593A9055E}"/>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6" name="Oval 64">
              <a:extLst>
                <a:ext uri="{FF2B5EF4-FFF2-40B4-BE49-F238E27FC236}">
                  <a16:creationId xmlns:a16="http://schemas.microsoft.com/office/drawing/2014/main" id="{23ED320B-359D-726D-9FCB-252A0FFE7F25}"/>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7" name="Oval 65">
              <a:extLst>
                <a:ext uri="{FF2B5EF4-FFF2-40B4-BE49-F238E27FC236}">
                  <a16:creationId xmlns:a16="http://schemas.microsoft.com/office/drawing/2014/main" id="{73E43429-594C-EA6A-B7C9-B00BC1A0F93F}"/>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8" name="Oval 66">
              <a:extLst>
                <a:ext uri="{FF2B5EF4-FFF2-40B4-BE49-F238E27FC236}">
                  <a16:creationId xmlns:a16="http://schemas.microsoft.com/office/drawing/2014/main" id="{6ABCA070-1B7D-87D2-C7FE-0F4B979DDDB6}"/>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299" name="Oval 67">
              <a:extLst>
                <a:ext uri="{FF2B5EF4-FFF2-40B4-BE49-F238E27FC236}">
                  <a16:creationId xmlns:a16="http://schemas.microsoft.com/office/drawing/2014/main" id="{037B592F-8929-11AB-C5C2-6A62F3C3322C}"/>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0" name="Oval 68">
              <a:extLst>
                <a:ext uri="{FF2B5EF4-FFF2-40B4-BE49-F238E27FC236}">
                  <a16:creationId xmlns:a16="http://schemas.microsoft.com/office/drawing/2014/main" id="{D2361ED2-4DA2-F481-ED10-EC7D0C0E1DE5}"/>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1" name="Oval 69">
              <a:extLst>
                <a:ext uri="{FF2B5EF4-FFF2-40B4-BE49-F238E27FC236}">
                  <a16:creationId xmlns:a16="http://schemas.microsoft.com/office/drawing/2014/main" id="{32396073-FA96-98D0-0418-D73621D085B9}"/>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2" name="Oval 70">
              <a:extLst>
                <a:ext uri="{FF2B5EF4-FFF2-40B4-BE49-F238E27FC236}">
                  <a16:creationId xmlns:a16="http://schemas.microsoft.com/office/drawing/2014/main" id="{BEAE6549-FDAA-89E7-254F-65B549E8CCB2}"/>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3" name="Oval 71">
              <a:extLst>
                <a:ext uri="{FF2B5EF4-FFF2-40B4-BE49-F238E27FC236}">
                  <a16:creationId xmlns:a16="http://schemas.microsoft.com/office/drawing/2014/main" id="{39AD811A-4369-9DC0-744D-BC987ABD2512}"/>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4" name="Oval 72">
              <a:extLst>
                <a:ext uri="{FF2B5EF4-FFF2-40B4-BE49-F238E27FC236}">
                  <a16:creationId xmlns:a16="http://schemas.microsoft.com/office/drawing/2014/main" id="{54A175E7-E7B3-4BA1-F473-EC17635ECD05}"/>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5" name="Oval 73">
              <a:extLst>
                <a:ext uri="{FF2B5EF4-FFF2-40B4-BE49-F238E27FC236}">
                  <a16:creationId xmlns:a16="http://schemas.microsoft.com/office/drawing/2014/main" id="{9318AC08-1E00-6329-A7F2-4425DD50D8C8}"/>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6" name="Oval 74">
              <a:extLst>
                <a:ext uri="{FF2B5EF4-FFF2-40B4-BE49-F238E27FC236}">
                  <a16:creationId xmlns:a16="http://schemas.microsoft.com/office/drawing/2014/main" id="{66067B22-E761-9FAF-B80D-4ECA42617A07}"/>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7" name="Oval 75">
              <a:extLst>
                <a:ext uri="{FF2B5EF4-FFF2-40B4-BE49-F238E27FC236}">
                  <a16:creationId xmlns:a16="http://schemas.microsoft.com/office/drawing/2014/main" id="{F6A037AB-49FE-FB04-5830-82799064F7BD}"/>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8" name="Oval 76">
              <a:extLst>
                <a:ext uri="{FF2B5EF4-FFF2-40B4-BE49-F238E27FC236}">
                  <a16:creationId xmlns:a16="http://schemas.microsoft.com/office/drawing/2014/main" id="{E3526391-4593-E89C-EF34-B852DEC63DF4}"/>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09" name="Oval 77">
              <a:extLst>
                <a:ext uri="{FF2B5EF4-FFF2-40B4-BE49-F238E27FC236}">
                  <a16:creationId xmlns:a16="http://schemas.microsoft.com/office/drawing/2014/main" id="{7499A6C7-5810-8433-F94A-785757599CF6}"/>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0" name="Oval 78">
              <a:extLst>
                <a:ext uri="{FF2B5EF4-FFF2-40B4-BE49-F238E27FC236}">
                  <a16:creationId xmlns:a16="http://schemas.microsoft.com/office/drawing/2014/main" id="{92DB7D77-16EA-D33A-0C67-32714153329B}"/>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1" name="Oval 79">
              <a:extLst>
                <a:ext uri="{FF2B5EF4-FFF2-40B4-BE49-F238E27FC236}">
                  <a16:creationId xmlns:a16="http://schemas.microsoft.com/office/drawing/2014/main" id="{C7A61CAD-3554-B67E-AEFB-5F937F1BDA59}"/>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2" name="Oval 80">
              <a:extLst>
                <a:ext uri="{FF2B5EF4-FFF2-40B4-BE49-F238E27FC236}">
                  <a16:creationId xmlns:a16="http://schemas.microsoft.com/office/drawing/2014/main" id="{355B52E4-62B3-2BF8-D04F-E3DB6AA8C9C6}"/>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3" name="Oval 81">
              <a:extLst>
                <a:ext uri="{FF2B5EF4-FFF2-40B4-BE49-F238E27FC236}">
                  <a16:creationId xmlns:a16="http://schemas.microsoft.com/office/drawing/2014/main" id="{18B375ED-6B18-47C8-38E5-225D3EF8E5B8}"/>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4" name="Oval 82">
              <a:extLst>
                <a:ext uri="{FF2B5EF4-FFF2-40B4-BE49-F238E27FC236}">
                  <a16:creationId xmlns:a16="http://schemas.microsoft.com/office/drawing/2014/main" id="{4175828E-3C28-FC2F-2B86-95F07D121DBC}"/>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5" name="Oval 83">
              <a:extLst>
                <a:ext uri="{FF2B5EF4-FFF2-40B4-BE49-F238E27FC236}">
                  <a16:creationId xmlns:a16="http://schemas.microsoft.com/office/drawing/2014/main" id="{ACF39E30-F0D5-1C73-B7A5-7959217D8198}"/>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6" name="Oval 84">
              <a:extLst>
                <a:ext uri="{FF2B5EF4-FFF2-40B4-BE49-F238E27FC236}">
                  <a16:creationId xmlns:a16="http://schemas.microsoft.com/office/drawing/2014/main" id="{4D39F3B3-CC14-A27B-C6F4-C85D3068B3F2}"/>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7" name="Oval 85">
              <a:extLst>
                <a:ext uri="{FF2B5EF4-FFF2-40B4-BE49-F238E27FC236}">
                  <a16:creationId xmlns:a16="http://schemas.microsoft.com/office/drawing/2014/main" id="{8E4B04EE-D79F-DF6D-E417-BDA612125D97}"/>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8" name="Oval 86">
              <a:extLst>
                <a:ext uri="{FF2B5EF4-FFF2-40B4-BE49-F238E27FC236}">
                  <a16:creationId xmlns:a16="http://schemas.microsoft.com/office/drawing/2014/main" id="{F309A37A-5D91-B4B3-E40F-B6EDF294488C}"/>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19" name="Oval 87">
              <a:extLst>
                <a:ext uri="{FF2B5EF4-FFF2-40B4-BE49-F238E27FC236}">
                  <a16:creationId xmlns:a16="http://schemas.microsoft.com/office/drawing/2014/main" id="{4949F373-CF36-68D0-DA8B-9B162CDE25C6}"/>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0" name="Oval 88">
              <a:extLst>
                <a:ext uri="{FF2B5EF4-FFF2-40B4-BE49-F238E27FC236}">
                  <a16:creationId xmlns:a16="http://schemas.microsoft.com/office/drawing/2014/main" id="{BFABC8F5-FB57-ECF6-6B9E-1B3E8FBB8529}"/>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1" name="Oval 89">
              <a:extLst>
                <a:ext uri="{FF2B5EF4-FFF2-40B4-BE49-F238E27FC236}">
                  <a16:creationId xmlns:a16="http://schemas.microsoft.com/office/drawing/2014/main" id="{CC63CEEB-94C4-ECD7-DFB3-B6B9106211D1}"/>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2" name="Oval 90">
              <a:extLst>
                <a:ext uri="{FF2B5EF4-FFF2-40B4-BE49-F238E27FC236}">
                  <a16:creationId xmlns:a16="http://schemas.microsoft.com/office/drawing/2014/main" id="{2E39ED28-3DC2-2D43-569A-80BB5270BD4F}"/>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3" name="Oval 91">
              <a:extLst>
                <a:ext uri="{FF2B5EF4-FFF2-40B4-BE49-F238E27FC236}">
                  <a16:creationId xmlns:a16="http://schemas.microsoft.com/office/drawing/2014/main" id="{94974D06-657D-0137-5081-17033BBA91B4}"/>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4" name="Oval 92">
              <a:extLst>
                <a:ext uri="{FF2B5EF4-FFF2-40B4-BE49-F238E27FC236}">
                  <a16:creationId xmlns:a16="http://schemas.microsoft.com/office/drawing/2014/main" id="{F5B3B4CB-2670-490B-C740-C5E2D1C1B354}"/>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5" name="Oval 93">
              <a:extLst>
                <a:ext uri="{FF2B5EF4-FFF2-40B4-BE49-F238E27FC236}">
                  <a16:creationId xmlns:a16="http://schemas.microsoft.com/office/drawing/2014/main" id="{21B4F837-52D4-671A-2711-60263685BFD9}"/>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6" name="Oval 94">
              <a:extLst>
                <a:ext uri="{FF2B5EF4-FFF2-40B4-BE49-F238E27FC236}">
                  <a16:creationId xmlns:a16="http://schemas.microsoft.com/office/drawing/2014/main" id="{C40971B4-2002-AD3C-FDBB-EE8DA735F5F8}"/>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7" name="Oval 95">
              <a:extLst>
                <a:ext uri="{FF2B5EF4-FFF2-40B4-BE49-F238E27FC236}">
                  <a16:creationId xmlns:a16="http://schemas.microsoft.com/office/drawing/2014/main" id="{7A667447-2E68-F6F9-B0AC-F89A7406C38B}"/>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8" name="Oval 96">
              <a:extLst>
                <a:ext uri="{FF2B5EF4-FFF2-40B4-BE49-F238E27FC236}">
                  <a16:creationId xmlns:a16="http://schemas.microsoft.com/office/drawing/2014/main" id="{F6F5946B-75DC-3D99-23BB-B3937BFCF4FA}"/>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29" name="Oval 97">
              <a:extLst>
                <a:ext uri="{FF2B5EF4-FFF2-40B4-BE49-F238E27FC236}">
                  <a16:creationId xmlns:a16="http://schemas.microsoft.com/office/drawing/2014/main" id="{6DD07087-5338-C8A3-9833-12C8426CAE27}"/>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0" name="Oval 98">
              <a:extLst>
                <a:ext uri="{FF2B5EF4-FFF2-40B4-BE49-F238E27FC236}">
                  <a16:creationId xmlns:a16="http://schemas.microsoft.com/office/drawing/2014/main" id="{495DFC22-516F-8379-A39F-3D70D4BF2399}"/>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1" name="Oval 99">
              <a:extLst>
                <a:ext uri="{FF2B5EF4-FFF2-40B4-BE49-F238E27FC236}">
                  <a16:creationId xmlns:a16="http://schemas.microsoft.com/office/drawing/2014/main" id="{59CC0687-71B6-A7FE-789E-3776C1AB0E69}"/>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2" name="Oval 100">
              <a:extLst>
                <a:ext uri="{FF2B5EF4-FFF2-40B4-BE49-F238E27FC236}">
                  <a16:creationId xmlns:a16="http://schemas.microsoft.com/office/drawing/2014/main" id="{870135B6-29E1-4D2C-BDC3-FAE02CC61DC7}"/>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3" name="Oval 101">
              <a:extLst>
                <a:ext uri="{FF2B5EF4-FFF2-40B4-BE49-F238E27FC236}">
                  <a16:creationId xmlns:a16="http://schemas.microsoft.com/office/drawing/2014/main" id="{8D9F2D86-1215-FF9E-36C4-82CACE82F163}"/>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4" name="Oval 102">
              <a:extLst>
                <a:ext uri="{FF2B5EF4-FFF2-40B4-BE49-F238E27FC236}">
                  <a16:creationId xmlns:a16="http://schemas.microsoft.com/office/drawing/2014/main" id="{A390F6D0-EF53-A16F-1DC9-5CE4316B4F08}"/>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5" name="Oval 103">
              <a:extLst>
                <a:ext uri="{FF2B5EF4-FFF2-40B4-BE49-F238E27FC236}">
                  <a16:creationId xmlns:a16="http://schemas.microsoft.com/office/drawing/2014/main" id="{C52B31AF-3307-B2B4-CA09-C144B2D8BC5D}"/>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6" name="Oval 104">
              <a:extLst>
                <a:ext uri="{FF2B5EF4-FFF2-40B4-BE49-F238E27FC236}">
                  <a16:creationId xmlns:a16="http://schemas.microsoft.com/office/drawing/2014/main" id="{876360D0-8CB3-4059-35C3-B79336265634}"/>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7" name="Oval 105">
              <a:extLst>
                <a:ext uri="{FF2B5EF4-FFF2-40B4-BE49-F238E27FC236}">
                  <a16:creationId xmlns:a16="http://schemas.microsoft.com/office/drawing/2014/main" id="{649A36AD-09FA-B0B6-3FE6-FA2D645BEEDA}"/>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8" name="Oval 106">
              <a:extLst>
                <a:ext uri="{FF2B5EF4-FFF2-40B4-BE49-F238E27FC236}">
                  <a16:creationId xmlns:a16="http://schemas.microsoft.com/office/drawing/2014/main" id="{69881993-DAE4-CFFC-ADD2-F56D094CE099}"/>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39" name="Oval 107">
              <a:extLst>
                <a:ext uri="{FF2B5EF4-FFF2-40B4-BE49-F238E27FC236}">
                  <a16:creationId xmlns:a16="http://schemas.microsoft.com/office/drawing/2014/main" id="{F3F3CEE4-A42C-541E-8813-2013C95AC423}"/>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0" name="Oval 108">
              <a:extLst>
                <a:ext uri="{FF2B5EF4-FFF2-40B4-BE49-F238E27FC236}">
                  <a16:creationId xmlns:a16="http://schemas.microsoft.com/office/drawing/2014/main" id="{BDD5AFCB-B08E-EB86-A688-848A72F49574}"/>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1" name="Oval 109">
              <a:extLst>
                <a:ext uri="{FF2B5EF4-FFF2-40B4-BE49-F238E27FC236}">
                  <a16:creationId xmlns:a16="http://schemas.microsoft.com/office/drawing/2014/main" id="{AC89D3C0-27FC-4C42-5F61-717847EAD79B}"/>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2" name="Oval 110">
              <a:extLst>
                <a:ext uri="{FF2B5EF4-FFF2-40B4-BE49-F238E27FC236}">
                  <a16:creationId xmlns:a16="http://schemas.microsoft.com/office/drawing/2014/main" id="{EF568959-D5F7-F37D-F280-F5065FD99DC9}"/>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3" name="Oval 111">
              <a:extLst>
                <a:ext uri="{FF2B5EF4-FFF2-40B4-BE49-F238E27FC236}">
                  <a16:creationId xmlns:a16="http://schemas.microsoft.com/office/drawing/2014/main" id="{2E468FFF-5C2E-0D4F-27BF-B5755ED9C13D}"/>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4" name="Oval 112">
              <a:extLst>
                <a:ext uri="{FF2B5EF4-FFF2-40B4-BE49-F238E27FC236}">
                  <a16:creationId xmlns:a16="http://schemas.microsoft.com/office/drawing/2014/main" id="{962852E0-E5C4-56B0-7FAE-087492E24466}"/>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5" name="Oval 113">
              <a:extLst>
                <a:ext uri="{FF2B5EF4-FFF2-40B4-BE49-F238E27FC236}">
                  <a16:creationId xmlns:a16="http://schemas.microsoft.com/office/drawing/2014/main" id="{9D4D88AD-0079-373F-E524-7EFC64C69872}"/>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6" name="Oval 114">
              <a:extLst>
                <a:ext uri="{FF2B5EF4-FFF2-40B4-BE49-F238E27FC236}">
                  <a16:creationId xmlns:a16="http://schemas.microsoft.com/office/drawing/2014/main" id="{B94DB633-4191-94F0-E393-92060D5529E9}"/>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7" name="Oval 115">
              <a:extLst>
                <a:ext uri="{FF2B5EF4-FFF2-40B4-BE49-F238E27FC236}">
                  <a16:creationId xmlns:a16="http://schemas.microsoft.com/office/drawing/2014/main" id="{2011F2A5-8FF6-E335-8760-434A15F0C3F6}"/>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8" name="Oval 116">
              <a:extLst>
                <a:ext uri="{FF2B5EF4-FFF2-40B4-BE49-F238E27FC236}">
                  <a16:creationId xmlns:a16="http://schemas.microsoft.com/office/drawing/2014/main" id="{9097B9C0-43CA-8618-05A2-0EF0FA977309}"/>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49" name="Oval 117">
              <a:extLst>
                <a:ext uri="{FF2B5EF4-FFF2-40B4-BE49-F238E27FC236}">
                  <a16:creationId xmlns:a16="http://schemas.microsoft.com/office/drawing/2014/main" id="{F847584B-B666-DB8D-F41F-0ED881584409}"/>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0" name="Oval 118">
              <a:extLst>
                <a:ext uri="{FF2B5EF4-FFF2-40B4-BE49-F238E27FC236}">
                  <a16:creationId xmlns:a16="http://schemas.microsoft.com/office/drawing/2014/main" id="{21368F0E-283E-6B96-2CCF-805F99CA24A2}"/>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1" name="Oval 119">
              <a:extLst>
                <a:ext uri="{FF2B5EF4-FFF2-40B4-BE49-F238E27FC236}">
                  <a16:creationId xmlns:a16="http://schemas.microsoft.com/office/drawing/2014/main" id="{8B3F7B7E-AC02-0312-3A25-0C1C387B5E14}"/>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2" name="Oval 120">
              <a:extLst>
                <a:ext uri="{FF2B5EF4-FFF2-40B4-BE49-F238E27FC236}">
                  <a16:creationId xmlns:a16="http://schemas.microsoft.com/office/drawing/2014/main" id="{1F7F623B-B416-9FDD-8B06-5BA4B2FDD925}"/>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3" name="Oval 121">
              <a:extLst>
                <a:ext uri="{FF2B5EF4-FFF2-40B4-BE49-F238E27FC236}">
                  <a16:creationId xmlns:a16="http://schemas.microsoft.com/office/drawing/2014/main" id="{68A11CF5-A940-17E1-9AF2-20E95C2834AB}"/>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4" name="Oval 122">
              <a:extLst>
                <a:ext uri="{FF2B5EF4-FFF2-40B4-BE49-F238E27FC236}">
                  <a16:creationId xmlns:a16="http://schemas.microsoft.com/office/drawing/2014/main" id="{EC259209-7D50-081C-3FFD-88DDD9F90BB9}"/>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5" name="Oval 123">
              <a:extLst>
                <a:ext uri="{FF2B5EF4-FFF2-40B4-BE49-F238E27FC236}">
                  <a16:creationId xmlns:a16="http://schemas.microsoft.com/office/drawing/2014/main" id="{4B8D0FE2-CA3C-D775-0070-12DA510EACFE}"/>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6" name="Oval 124">
              <a:extLst>
                <a:ext uri="{FF2B5EF4-FFF2-40B4-BE49-F238E27FC236}">
                  <a16:creationId xmlns:a16="http://schemas.microsoft.com/office/drawing/2014/main" id="{E82CF3D3-36A2-E36D-D096-3312F008C4A3}"/>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7" name="Oval 125">
              <a:extLst>
                <a:ext uri="{FF2B5EF4-FFF2-40B4-BE49-F238E27FC236}">
                  <a16:creationId xmlns:a16="http://schemas.microsoft.com/office/drawing/2014/main" id="{49D4FD76-D989-6E19-0808-FE3AE94CA609}"/>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8" name="Oval 126">
              <a:extLst>
                <a:ext uri="{FF2B5EF4-FFF2-40B4-BE49-F238E27FC236}">
                  <a16:creationId xmlns:a16="http://schemas.microsoft.com/office/drawing/2014/main" id="{95D10A3E-E5DE-263A-E8B7-F48010EB402A}"/>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59" name="Oval 127">
              <a:extLst>
                <a:ext uri="{FF2B5EF4-FFF2-40B4-BE49-F238E27FC236}">
                  <a16:creationId xmlns:a16="http://schemas.microsoft.com/office/drawing/2014/main" id="{29C938D1-7F94-DBD4-3C0B-20EF5145DCD9}"/>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0" name="Oval 128">
              <a:extLst>
                <a:ext uri="{FF2B5EF4-FFF2-40B4-BE49-F238E27FC236}">
                  <a16:creationId xmlns:a16="http://schemas.microsoft.com/office/drawing/2014/main" id="{9B20503C-DB1A-33BC-5594-13C347C3A1A9}"/>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1" name="Oval 129">
              <a:extLst>
                <a:ext uri="{FF2B5EF4-FFF2-40B4-BE49-F238E27FC236}">
                  <a16:creationId xmlns:a16="http://schemas.microsoft.com/office/drawing/2014/main" id="{D1B16FAC-2E87-B91A-C314-8189B23C6F4F}"/>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2" name="Oval 130">
              <a:extLst>
                <a:ext uri="{FF2B5EF4-FFF2-40B4-BE49-F238E27FC236}">
                  <a16:creationId xmlns:a16="http://schemas.microsoft.com/office/drawing/2014/main" id="{7662A9EA-7CDD-EAB9-4CF3-0088315F759F}"/>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3" name="Oval 131">
              <a:extLst>
                <a:ext uri="{FF2B5EF4-FFF2-40B4-BE49-F238E27FC236}">
                  <a16:creationId xmlns:a16="http://schemas.microsoft.com/office/drawing/2014/main" id="{0420D758-983C-AE5E-C6FA-DF6C23B72809}"/>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4" name="Oval 132">
              <a:extLst>
                <a:ext uri="{FF2B5EF4-FFF2-40B4-BE49-F238E27FC236}">
                  <a16:creationId xmlns:a16="http://schemas.microsoft.com/office/drawing/2014/main" id="{3A6B89E2-AD14-C98E-A93A-9281E0D8BCE6}"/>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5" name="Oval 133">
              <a:extLst>
                <a:ext uri="{FF2B5EF4-FFF2-40B4-BE49-F238E27FC236}">
                  <a16:creationId xmlns:a16="http://schemas.microsoft.com/office/drawing/2014/main" id="{324D31BB-A172-D480-C3ED-1CD93204396F}"/>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6" name="Oval 134">
              <a:extLst>
                <a:ext uri="{FF2B5EF4-FFF2-40B4-BE49-F238E27FC236}">
                  <a16:creationId xmlns:a16="http://schemas.microsoft.com/office/drawing/2014/main" id="{F3B53768-564B-1EC2-BDF8-37A0B1156DC5}"/>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7" name="Oval 135">
              <a:extLst>
                <a:ext uri="{FF2B5EF4-FFF2-40B4-BE49-F238E27FC236}">
                  <a16:creationId xmlns:a16="http://schemas.microsoft.com/office/drawing/2014/main" id="{66C8E4C2-7BFB-D776-CE31-7FB2C75D75ED}"/>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8" name="Oval 136">
              <a:extLst>
                <a:ext uri="{FF2B5EF4-FFF2-40B4-BE49-F238E27FC236}">
                  <a16:creationId xmlns:a16="http://schemas.microsoft.com/office/drawing/2014/main" id="{9F2065E4-F16D-E082-234C-5EC1960320C5}"/>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69" name="Oval 137">
              <a:extLst>
                <a:ext uri="{FF2B5EF4-FFF2-40B4-BE49-F238E27FC236}">
                  <a16:creationId xmlns:a16="http://schemas.microsoft.com/office/drawing/2014/main" id="{459C177A-00AD-CBF1-5C46-581DB304BAA8}"/>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0" name="Oval 138">
              <a:extLst>
                <a:ext uri="{FF2B5EF4-FFF2-40B4-BE49-F238E27FC236}">
                  <a16:creationId xmlns:a16="http://schemas.microsoft.com/office/drawing/2014/main" id="{EA4FC2C8-9E92-070A-4931-ACAF53DF2555}"/>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1" name="Oval 139">
              <a:extLst>
                <a:ext uri="{FF2B5EF4-FFF2-40B4-BE49-F238E27FC236}">
                  <a16:creationId xmlns:a16="http://schemas.microsoft.com/office/drawing/2014/main" id="{8C7F80AE-D8A5-6121-D4C6-1B2AAED2A47C}"/>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2" name="Oval 140">
              <a:extLst>
                <a:ext uri="{FF2B5EF4-FFF2-40B4-BE49-F238E27FC236}">
                  <a16:creationId xmlns:a16="http://schemas.microsoft.com/office/drawing/2014/main" id="{BE489BEF-88F4-A3D3-A48E-B5C34443886E}"/>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3" name="Oval 141">
              <a:extLst>
                <a:ext uri="{FF2B5EF4-FFF2-40B4-BE49-F238E27FC236}">
                  <a16:creationId xmlns:a16="http://schemas.microsoft.com/office/drawing/2014/main" id="{C6711F43-79DB-57E9-FEA2-373EBCBCF50D}"/>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4" name="Oval 142">
              <a:extLst>
                <a:ext uri="{FF2B5EF4-FFF2-40B4-BE49-F238E27FC236}">
                  <a16:creationId xmlns:a16="http://schemas.microsoft.com/office/drawing/2014/main" id="{13416166-45AF-8B0A-33CB-BCD0AA2D6497}"/>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5" name="Oval 143">
              <a:extLst>
                <a:ext uri="{FF2B5EF4-FFF2-40B4-BE49-F238E27FC236}">
                  <a16:creationId xmlns:a16="http://schemas.microsoft.com/office/drawing/2014/main" id="{9CCC2069-3774-2AAE-A9B6-DDA724AE2F97}"/>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6" name="Oval 144">
              <a:extLst>
                <a:ext uri="{FF2B5EF4-FFF2-40B4-BE49-F238E27FC236}">
                  <a16:creationId xmlns:a16="http://schemas.microsoft.com/office/drawing/2014/main" id="{4D82AC5A-9943-D5B0-C570-E68C730832F4}"/>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7" name="Oval 145">
              <a:extLst>
                <a:ext uri="{FF2B5EF4-FFF2-40B4-BE49-F238E27FC236}">
                  <a16:creationId xmlns:a16="http://schemas.microsoft.com/office/drawing/2014/main" id="{D90A73C6-0BFE-E3A0-4FC1-F1C5E557308B}"/>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8" name="Oval 146">
              <a:extLst>
                <a:ext uri="{FF2B5EF4-FFF2-40B4-BE49-F238E27FC236}">
                  <a16:creationId xmlns:a16="http://schemas.microsoft.com/office/drawing/2014/main" id="{0E370991-6BA9-7888-396F-FED61F686173}"/>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79" name="Oval 147">
              <a:extLst>
                <a:ext uri="{FF2B5EF4-FFF2-40B4-BE49-F238E27FC236}">
                  <a16:creationId xmlns:a16="http://schemas.microsoft.com/office/drawing/2014/main" id="{B34FB875-CA9C-0F2F-BECC-E7722F3E4469}"/>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0" name="Oval 148">
              <a:extLst>
                <a:ext uri="{FF2B5EF4-FFF2-40B4-BE49-F238E27FC236}">
                  <a16:creationId xmlns:a16="http://schemas.microsoft.com/office/drawing/2014/main" id="{0016F7FD-700E-1E1B-7193-1C2E54D6BC29}"/>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1" name="Oval 149">
              <a:extLst>
                <a:ext uri="{FF2B5EF4-FFF2-40B4-BE49-F238E27FC236}">
                  <a16:creationId xmlns:a16="http://schemas.microsoft.com/office/drawing/2014/main" id="{838BA53A-FAE2-3B69-066D-9D097A612F3A}"/>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2" name="Oval 150">
              <a:extLst>
                <a:ext uri="{FF2B5EF4-FFF2-40B4-BE49-F238E27FC236}">
                  <a16:creationId xmlns:a16="http://schemas.microsoft.com/office/drawing/2014/main" id="{5FBEC6D0-F9D1-0470-D2B5-D7EA465F2A54}"/>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3" name="Oval 151">
              <a:extLst>
                <a:ext uri="{FF2B5EF4-FFF2-40B4-BE49-F238E27FC236}">
                  <a16:creationId xmlns:a16="http://schemas.microsoft.com/office/drawing/2014/main" id="{D7DD02CA-4477-60C8-A7A9-86B924D413B9}"/>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4" name="Oval 152">
              <a:extLst>
                <a:ext uri="{FF2B5EF4-FFF2-40B4-BE49-F238E27FC236}">
                  <a16:creationId xmlns:a16="http://schemas.microsoft.com/office/drawing/2014/main" id="{A4187DB3-C6E6-E5DF-3E15-185F4DB400E7}"/>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5" name="Oval 153">
              <a:extLst>
                <a:ext uri="{FF2B5EF4-FFF2-40B4-BE49-F238E27FC236}">
                  <a16:creationId xmlns:a16="http://schemas.microsoft.com/office/drawing/2014/main" id="{2EEF7EC0-4B6B-11B1-2306-E63E4511E6F7}"/>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6" name="Oval 154">
              <a:extLst>
                <a:ext uri="{FF2B5EF4-FFF2-40B4-BE49-F238E27FC236}">
                  <a16:creationId xmlns:a16="http://schemas.microsoft.com/office/drawing/2014/main" id="{C3B31BC9-DB85-BBE3-D083-916B63FC6B58}"/>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7" name="Oval 155">
              <a:extLst>
                <a:ext uri="{FF2B5EF4-FFF2-40B4-BE49-F238E27FC236}">
                  <a16:creationId xmlns:a16="http://schemas.microsoft.com/office/drawing/2014/main" id="{DFBAFF83-5DFF-98B4-18CA-6929005E29B1}"/>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8" name="Oval 156">
              <a:extLst>
                <a:ext uri="{FF2B5EF4-FFF2-40B4-BE49-F238E27FC236}">
                  <a16:creationId xmlns:a16="http://schemas.microsoft.com/office/drawing/2014/main" id="{0D40E4D0-76F2-44D7-5DDB-BDB347389D43}"/>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89" name="Oval 157">
              <a:extLst>
                <a:ext uri="{FF2B5EF4-FFF2-40B4-BE49-F238E27FC236}">
                  <a16:creationId xmlns:a16="http://schemas.microsoft.com/office/drawing/2014/main" id="{98937DE5-2071-9D1A-33E4-4F1A88F21279}"/>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0" name="Oval 158">
              <a:extLst>
                <a:ext uri="{FF2B5EF4-FFF2-40B4-BE49-F238E27FC236}">
                  <a16:creationId xmlns:a16="http://schemas.microsoft.com/office/drawing/2014/main" id="{5CE4FE20-0B8A-EA6B-C9E8-7ADE5FE0A15A}"/>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1" name="Oval 159">
              <a:extLst>
                <a:ext uri="{FF2B5EF4-FFF2-40B4-BE49-F238E27FC236}">
                  <a16:creationId xmlns:a16="http://schemas.microsoft.com/office/drawing/2014/main" id="{AA52FCA7-F8D2-DF5B-B482-9F2E982E6866}"/>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2" name="Oval 160">
              <a:extLst>
                <a:ext uri="{FF2B5EF4-FFF2-40B4-BE49-F238E27FC236}">
                  <a16:creationId xmlns:a16="http://schemas.microsoft.com/office/drawing/2014/main" id="{A508E43D-2397-2F85-5445-8652AF4FA355}"/>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3" name="Oval 161">
              <a:extLst>
                <a:ext uri="{FF2B5EF4-FFF2-40B4-BE49-F238E27FC236}">
                  <a16:creationId xmlns:a16="http://schemas.microsoft.com/office/drawing/2014/main" id="{3791C01B-5B21-8159-1BEF-A9931D6ED65E}"/>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4" name="Oval 162">
              <a:extLst>
                <a:ext uri="{FF2B5EF4-FFF2-40B4-BE49-F238E27FC236}">
                  <a16:creationId xmlns:a16="http://schemas.microsoft.com/office/drawing/2014/main" id="{D08B39C3-B3AD-C73F-4F07-68B3B0786935}"/>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5" name="Oval 163">
              <a:extLst>
                <a:ext uri="{FF2B5EF4-FFF2-40B4-BE49-F238E27FC236}">
                  <a16:creationId xmlns:a16="http://schemas.microsoft.com/office/drawing/2014/main" id="{EA4A1088-B464-EFC2-D314-8D56E6557A6E}"/>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6" name="Oval 164">
              <a:extLst>
                <a:ext uri="{FF2B5EF4-FFF2-40B4-BE49-F238E27FC236}">
                  <a16:creationId xmlns:a16="http://schemas.microsoft.com/office/drawing/2014/main" id="{2B0900DE-9D6E-1AE0-C376-3B12BB78A540}"/>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7" name="Oval 165">
              <a:extLst>
                <a:ext uri="{FF2B5EF4-FFF2-40B4-BE49-F238E27FC236}">
                  <a16:creationId xmlns:a16="http://schemas.microsoft.com/office/drawing/2014/main" id="{CFBE3C68-3976-CAA1-4B34-36ACE07826E6}"/>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8" name="Oval 166">
              <a:extLst>
                <a:ext uri="{FF2B5EF4-FFF2-40B4-BE49-F238E27FC236}">
                  <a16:creationId xmlns:a16="http://schemas.microsoft.com/office/drawing/2014/main" id="{EEB65382-4776-B1EB-9E13-F4040C58CED3}"/>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99" name="Oval 167">
              <a:extLst>
                <a:ext uri="{FF2B5EF4-FFF2-40B4-BE49-F238E27FC236}">
                  <a16:creationId xmlns:a16="http://schemas.microsoft.com/office/drawing/2014/main" id="{F6144C49-5B76-6120-9EC5-DC50372E5D9F}"/>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0" name="Oval 168">
              <a:extLst>
                <a:ext uri="{FF2B5EF4-FFF2-40B4-BE49-F238E27FC236}">
                  <a16:creationId xmlns:a16="http://schemas.microsoft.com/office/drawing/2014/main" id="{1B52112A-DBBE-0302-393A-EC9B9004A29F}"/>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1" name="Oval 169">
              <a:extLst>
                <a:ext uri="{FF2B5EF4-FFF2-40B4-BE49-F238E27FC236}">
                  <a16:creationId xmlns:a16="http://schemas.microsoft.com/office/drawing/2014/main" id="{F23C1691-B2C8-CF14-369A-7090D888F9E1}"/>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2" name="Oval 170">
              <a:extLst>
                <a:ext uri="{FF2B5EF4-FFF2-40B4-BE49-F238E27FC236}">
                  <a16:creationId xmlns:a16="http://schemas.microsoft.com/office/drawing/2014/main" id="{9152933C-8BE2-DEEF-C2FF-3FA2E407CFE5}"/>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3" name="Oval 171">
              <a:extLst>
                <a:ext uri="{FF2B5EF4-FFF2-40B4-BE49-F238E27FC236}">
                  <a16:creationId xmlns:a16="http://schemas.microsoft.com/office/drawing/2014/main" id="{60BE4987-AAB3-3C97-79D9-95C76AD6511A}"/>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4" name="Oval 172">
              <a:extLst>
                <a:ext uri="{FF2B5EF4-FFF2-40B4-BE49-F238E27FC236}">
                  <a16:creationId xmlns:a16="http://schemas.microsoft.com/office/drawing/2014/main" id="{CBAB8D25-C737-AC82-096F-4AF81D1008BB}"/>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5" name="Oval 173">
              <a:extLst>
                <a:ext uri="{FF2B5EF4-FFF2-40B4-BE49-F238E27FC236}">
                  <a16:creationId xmlns:a16="http://schemas.microsoft.com/office/drawing/2014/main" id="{BFC42F02-3734-E0F0-6C20-9343F0D5E753}"/>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6" name="Oval 174">
              <a:extLst>
                <a:ext uri="{FF2B5EF4-FFF2-40B4-BE49-F238E27FC236}">
                  <a16:creationId xmlns:a16="http://schemas.microsoft.com/office/drawing/2014/main" id="{CA00471F-198C-4322-78D8-97E026453C0C}"/>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7" name="Oval 175">
              <a:extLst>
                <a:ext uri="{FF2B5EF4-FFF2-40B4-BE49-F238E27FC236}">
                  <a16:creationId xmlns:a16="http://schemas.microsoft.com/office/drawing/2014/main" id="{3B656070-80F7-DCCB-A465-1D5FBACC7A05}"/>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8" name="Oval 176">
              <a:extLst>
                <a:ext uri="{FF2B5EF4-FFF2-40B4-BE49-F238E27FC236}">
                  <a16:creationId xmlns:a16="http://schemas.microsoft.com/office/drawing/2014/main" id="{ECCDAD48-1140-C31B-71FF-BDF535695D37}"/>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09" name="Oval 177">
              <a:extLst>
                <a:ext uri="{FF2B5EF4-FFF2-40B4-BE49-F238E27FC236}">
                  <a16:creationId xmlns:a16="http://schemas.microsoft.com/office/drawing/2014/main" id="{EF438D86-74B2-EF1E-FC1A-1F97C6AA8FC7}"/>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0" name="Oval 178">
              <a:extLst>
                <a:ext uri="{FF2B5EF4-FFF2-40B4-BE49-F238E27FC236}">
                  <a16:creationId xmlns:a16="http://schemas.microsoft.com/office/drawing/2014/main" id="{E34346AA-765B-1F21-F76D-920D4436FD85}"/>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1" name="Oval 179">
              <a:extLst>
                <a:ext uri="{FF2B5EF4-FFF2-40B4-BE49-F238E27FC236}">
                  <a16:creationId xmlns:a16="http://schemas.microsoft.com/office/drawing/2014/main" id="{A1618446-41C9-9EFE-6446-30C9EF6B053E}"/>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2" name="Oval 180">
              <a:extLst>
                <a:ext uri="{FF2B5EF4-FFF2-40B4-BE49-F238E27FC236}">
                  <a16:creationId xmlns:a16="http://schemas.microsoft.com/office/drawing/2014/main" id="{1D7B9D58-945A-5374-3000-2A4F50905EFF}"/>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3" name="Oval 181">
              <a:extLst>
                <a:ext uri="{FF2B5EF4-FFF2-40B4-BE49-F238E27FC236}">
                  <a16:creationId xmlns:a16="http://schemas.microsoft.com/office/drawing/2014/main" id="{CFDC34BE-FCC1-3C85-52CE-5AF47DBEA4FB}"/>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4" name="Oval 182">
              <a:extLst>
                <a:ext uri="{FF2B5EF4-FFF2-40B4-BE49-F238E27FC236}">
                  <a16:creationId xmlns:a16="http://schemas.microsoft.com/office/drawing/2014/main" id="{E4361561-D17D-7A5B-E1DE-26BCE79EB5DD}"/>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5" name="Oval 183">
              <a:extLst>
                <a:ext uri="{FF2B5EF4-FFF2-40B4-BE49-F238E27FC236}">
                  <a16:creationId xmlns:a16="http://schemas.microsoft.com/office/drawing/2014/main" id="{174CEA0E-9F2D-A051-7883-34E7C77D2D8D}"/>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6" name="Oval 184">
              <a:extLst>
                <a:ext uri="{FF2B5EF4-FFF2-40B4-BE49-F238E27FC236}">
                  <a16:creationId xmlns:a16="http://schemas.microsoft.com/office/drawing/2014/main" id="{73250BB7-C970-13B7-EB9C-7B56233FC3D3}"/>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7" name="Oval 185">
              <a:extLst>
                <a:ext uri="{FF2B5EF4-FFF2-40B4-BE49-F238E27FC236}">
                  <a16:creationId xmlns:a16="http://schemas.microsoft.com/office/drawing/2014/main" id="{5F689E59-30AB-6E7F-45DF-53DDE3B0E757}"/>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8" name="Oval 186">
              <a:extLst>
                <a:ext uri="{FF2B5EF4-FFF2-40B4-BE49-F238E27FC236}">
                  <a16:creationId xmlns:a16="http://schemas.microsoft.com/office/drawing/2014/main" id="{0355EFCB-0041-918F-DFC4-FA43D8A39BF4}"/>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19" name="Oval 187">
              <a:extLst>
                <a:ext uri="{FF2B5EF4-FFF2-40B4-BE49-F238E27FC236}">
                  <a16:creationId xmlns:a16="http://schemas.microsoft.com/office/drawing/2014/main" id="{786784B3-304C-4E9F-F1D4-85D66FB8BDD5}"/>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0" name="Oval 188">
              <a:extLst>
                <a:ext uri="{FF2B5EF4-FFF2-40B4-BE49-F238E27FC236}">
                  <a16:creationId xmlns:a16="http://schemas.microsoft.com/office/drawing/2014/main" id="{192B11F4-4ECF-ABB5-3436-2855F9A10AFC}"/>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1" name="Oval 189">
              <a:extLst>
                <a:ext uri="{FF2B5EF4-FFF2-40B4-BE49-F238E27FC236}">
                  <a16:creationId xmlns:a16="http://schemas.microsoft.com/office/drawing/2014/main" id="{F3FF3AA4-9478-AD7A-0940-CAACAB48EEE4}"/>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2" name="Oval 190">
              <a:extLst>
                <a:ext uri="{FF2B5EF4-FFF2-40B4-BE49-F238E27FC236}">
                  <a16:creationId xmlns:a16="http://schemas.microsoft.com/office/drawing/2014/main" id="{B65CFAAB-F859-7FBF-8EA4-0B3871218424}"/>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3" name="Oval 191">
              <a:extLst>
                <a:ext uri="{FF2B5EF4-FFF2-40B4-BE49-F238E27FC236}">
                  <a16:creationId xmlns:a16="http://schemas.microsoft.com/office/drawing/2014/main" id="{CD59FA14-2F1C-3C1C-BAE5-06C68E7026A7}"/>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4" name="Oval 192">
              <a:extLst>
                <a:ext uri="{FF2B5EF4-FFF2-40B4-BE49-F238E27FC236}">
                  <a16:creationId xmlns:a16="http://schemas.microsoft.com/office/drawing/2014/main" id="{3679A71F-C679-DACD-9539-E5EF87165838}"/>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5" name="Oval 193">
              <a:extLst>
                <a:ext uri="{FF2B5EF4-FFF2-40B4-BE49-F238E27FC236}">
                  <a16:creationId xmlns:a16="http://schemas.microsoft.com/office/drawing/2014/main" id="{E7FA862A-259F-14B4-19D9-6A1D381856F7}"/>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6" name="Oval 194">
              <a:extLst>
                <a:ext uri="{FF2B5EF4-FFF2-40B4-BE49-F238E27FC236}">
                  <a16:creationId xmlns:a16="http://schemas.microsoft.com/office/drawing/2014/main" id="{CF1A9947-D454-CEDE-3C12-9A7F0C5B4B0B}"/>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7" name="Oval 195">
              <a:extLst>
                <a:ext uri="{FF2B5EF4-FFF2-40B4-BE49-F238E27FC236}">
                  <a16:creationId xmlns:a16="http://schemas.microsoft.com/office/drawing/2014/main" id="{1C564A3B-EE72-5697-0FE2-E6E5FF5F5E8F}"/>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8" name="Oval 196">
              <a:extLst>
                <a:ext uri="{FF2B5EF4-FFF2-40B4-BE49-F238E27FC236}">
                  <a16:creationId xmlns:a16="http://schemas.microsoft.com/office/drawing/2014/main" id="{BAD1FA1D-582D-4317-A59F-EF5213796A62}"/>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29" name="Oval 197">
              <a:extLst>
                <a:ext uri="{FF2B5EF4-FFF2-40B4-BE49-F238E27FC236}">
                  <a16:creationId xmlns:a16="http://schemas.microsoft.com/office/drawing/2014/main" id="{7403EA0F-13C6-AD5D-EAEB-0373253C3CDD}"/>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0" name="Oval 198">
              <a:extLst>
                <a:ext uri="{FF2B5EF4-FFF2-40B4-BE49-F238E27FC236}">
                  <a16:creationId xmlns:a16="http://schemas.microsoft.com/office/drawing/2014/main" id="{49F27D6F-34DA-1A6B-DFFF-C72B333D9DEC}"/>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1" name="Oval 199">
              <a:extLst>
                <a:ext uri="{FF2B5EF4-FFF2-40B4-BE49-F238E27FC236}">
                  <a16:creationId xmlns:a16="http://schemas.microsoft.com/office/drawing/2014/main" id="{69C01C78-872C-7FD4-DB65-E7E76DDC541C}"/>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2" name="Oval 200">
              <a:extLst>
                <a:ext uri="{FF2B5EF4-FFF2-40B4-BE49-F238E27FC236}">
                  <a16:creationId xmlns:a16="http://schemas.microsoft.com/office/drawing/2014/main" id="{6F254C6C-CC44-030F-78BC-E6471E4E65E7}"/>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3" name="Oval 201">
              <a:extLst>
                <a:ext uri="{FF2B5EF4-FFF2-40B4-BE49-F238E27FC236}">
                  <a16:creationId xmlns:a16="http://schemas.microsoft.com/office/drawing/2014/main" id="{5D7D7BFA-5B20-F6EB-2AEA-23F795C4510F}"/>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4" name="Oval 202">
              <a:extLst>
                <a:ext uri="{FF2B5EF4-FFF2-40B4-BE49-F238E27FC236}">
                  <a16:creationId xmlns:a16="http://schemas.microsoft.com/office/drawing/2014/main" id="{4026A25F-5D98-19B5-81A5-91C37A072306}"/>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5" name="Oval 203">
              <a:extLst>
                <a:ext uri="{FF2B5EF4-FFF2-40B4-BE49-F238E27FC236}">
                  <a16:creationId xmlns:a16="http://schemas.microsoft.com/office/drawing/2014/main" id="{2E37CA91-0A12-C83F-1BEB-B3DC18C3E3A5}"/>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6" name="Oval 204">
              <a:extLst>
                <a:ext uri="{FF2B5EF4-FFF2-40B4-BE49-F238E27FC236}">
                  <a16:creationId xmlns:a16="http://schemas.microsoft.com/office/drawing/2014/main" id="{401B70F3-5037-423D-301A-5D90FE30A886}"/>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7" name="Oval 205">
              <a:extLst>
                <a:ext uri="{FF2B5EF4-FFF2-40B4-BE49-F238E27FC236}">
                  <a16:creationId xmlns:a16="http://schemas.microsoft.com/office/drawing/2014/main" id="{EF515CBC-8412-A44B-B0AF-FEFB14B6CFB3}"/>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8" name="Oval 206">
              <a:extLst>
                <a:ext uri="{FF2B5EF4-FFF2-40B4-BE49-F238E27FC236}">
                  <a16:creationId xmlns:a16="http://schemas.microsoft.com/office/drawing/2014/main" id="{9F67D888-FDCB-F14F-7130-6C3FE4948949}"/>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39" name="Oval 207">
              <a:extLst>
                <a:ext uri="{FF2B5EF4-FFF2-40B4-BE49-F238E27FC236}">
                  <a16:creationId xmlns:a16="http://schemas.microsoft.com/office/drawing/2014/main" id="{5253056A-D7B6-53F1-2DDD-3255000451F5}"/>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0" name="Oval 208">
              <a:extLst>
                <a:ext uri="{FF2B5EF4-FFF2-40B4-BE49-F238E27FC236}">
                  <a16:creationId xmlns:a16="http://schemas.microsoft.com/office/drawing/2014/main" id="{D32E2569-CF8C-7D41-BC83-2559E6C31541}"/>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1" name="Oval 209">
              <a:extLst>
                <a:ext uri="{FF2B5EF4-FFF2-40B4-BE49-F238E27FC236}">
                  <a16:creationId xmlns:a16="http://schemas.microsoft.com/office/drawing/2014/main" id="{24A475DC-0817-1362-AEAE-9743C4193398}"/>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2" name="Oval 210">
              <a:extLst>
                <a:ext uri="{FF2B5EF4-FFF2-40B4-BE49-F238E27FC236}">
                  <a16:creationId xmlns:a16="http://schemas.microsoft.com/office/drawing/2014/main" id="{5B2EC763-0809-39B6-AFA0-AD81C9F2E44A}"/>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3" name="Oval 211">
              <a:extLst>
                <a:ext uri="{FF2B5EF4-FFF2-40B4-BE49-F238E27FC236}">
                  <a16:creationId xmlns:a16="http://schemas.microsoft.com/office/drawing/2014/main" id="{750FE1B9-1C69-6FB0-653C-0921DD049F2B}"/>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4" name="Oval 212">
              <a:extLst>
                <a:ext uri="{FF2B5EF4-FFF2-40B4-BE49-F238E27FC236}">
                  <a16:creationId xmlns:a16="http://schemas.microsoft.com/office/drawing/2014/main" id="{75248CD4-541B-50B5-8E0A-2DFFAAA5E7A5}"/>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5" name="Oval 213">
              <a:extLst>
                <a:ext uri="{FF2B5EF4-FFF2-40B4-BE49-F238E27FC236}">
                  <a16:creationId xmlns:a16="http://schemas.microsoft.com/office/drawing/2014/main" id="{84C7626D-FB74-EE6C-B9B7-70292816238D}"/>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6" name="Oval 214">
              <a:extLst>
                <a:ext uri="{FF2B5EF4-FFF2-40B4-BE49-F238E27FC236}">
                  <a16:creationId xmlns:a16="http://schemas.microsoft.com/office/drawing/2014/main" id="{FA37FA98-AAD0-32C1-6406-11500BF7C983}"/>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7" name="Oval 215">
              <a:extLst>
                <a:ext uri="{FF2B5EF4-FFF2-40B4-BE49-F238E27FC236}">
                  <a16:creationId xmlns:a16="http://schemas.microsoft.com/office/drawing/2014/main" id="{65738228-3117-3232-041E-30EE8AF8708D}"/>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8" name="Oval 216">
              <a:extLst>
                <a:ext uri="{FF2B5EF4-FFF2-40B4-BE49-F238E27FC236}">
                  <a16:creationId xmlns:a16="http://schemas.microsoft.com/office/drawing/2014/main" id="{836CF1B0-859D-E3F6-DC96-17980900150A}"/>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49" name="Oval 217">
              <a:extLst>
                <a:ext uri="{FF2B5EF4-FFF2-40B4-BE49-F238E27FC236}">
                  <a16:creationId xmlns:a16="http://schemas.microsoft.com/office/drawing/2014/main" id="{924ABF8B-DC3B-693E-FEB5-51FF69ED1B24}"/>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3450" name="Rectangle 218">
            <a:extLst>
              <a:ext uri="{FF2B5EF4-FFF2-40B4-BE49-F238E27FC236}">
                <a16:creationId xmlns:a16="http://schemas.microsoft.com/office/drawing/2014/main" id="{605FF4F8-AC5C-60EF-711C-6A14E0B6C0BD}"/>
              </a:ext>
            </a:extLst>
          </p:cNvPr>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altLang="en-US" noProof="0"/>
              <a:t>Click to edit Master title style</a:t>
            </a:r>
          </a:p>
        </p:txBody>
      </p:sp>
      <p:sp>
        <p:nvSpPr>
          <p:cNvPr id="223451" name="Rectangle 219">
            <a:extLst>
              <a:ext uri="{FF2B5EF4-FFF2-40B4-BE49-F238E27FC236}">
                <a16:creationId xmlns:a16="http://schemas.microsoft.com/office/drawing/2014/main" id="{CEC1259B-604A-8A78-7577-762F0CC43DEB}"/>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23452" name="Rectangle 220">
            <a:extLst>
              <a:ext uri="{FF2B5EF4-FFF2-40B4-BE49-F238E27FC236}">
                <a16:creationId xmlns:a16="http://schemas.microsoft.com/office/drawing/2014/main" id="{34DA1A04-FEE2-D75C-23E7-A295503E1789}"/>
              </a:ext>
            </a:extLst>
          </p:cNvPr>
          <p:cNvSpPr>
            <a:spLocks noGrp="1" noChangeArrowheads="1"/>
          </p:cNvSpPr>
          <p:nvPr>
            <p:ph type="dt" sz="quarter" idx="2"/>
          </p:nvPr>
        </p:nvSpPr>
        <p:spPr/>
        <p:txBody>
          <a:bodyPr/>
          <a:lstStyle>
            <a:lvl1pPr>
              <a:defRPr/>
            </a:lvl1pPr>
          </a:lstStyle>
          <a:p>
            <a:endParaRPr lang="en-US" altLang="en-US"/>
          </a:p>
        </p:txBody>
      </p:sp>
      <p:sp>
        <p:nvSpPr>
          <p:cNvPr id="223453" name="Rectangle 221">
            <a:extLst>
              <a:ext uri="{FF2B5EF4-FFF2-40B4-BE49-F238E27FC236}">
                <a16:creationId xmlns:a16="http://schemas.microsoft.com/office/drawing/2014/main" id="{9735713D-9E23-922D-E955-E90E72D96191}"/>
              </a:ext>
            </a:extLst>
          </p:cNvPr>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223454" name="Rectangle 222">
            <a:extLst>
              <a:ext uri="{FF2B5EF4-FFF2-40B4-BE49-F238E27FC236}">
                <a16:creationId xmlns:a16="http://schemas.microsoft.com/office/drawing/2014/main" id="{BED1963E-78D2-CCC2-D5AE-C36DE8FECF61}"/>
              </a:ext>
            </a:extLst>
          </p:cNvPr>
          <p:cNvSpPr>
            <a:spLocks noGrp="1" noChangeArrowheads="1"/>
          </p:cNvSpPr>
          <p:nvPr>
            <p:ph type="sldNum" sz="quarter" idx="4"/>
          </p:nvPr>
        </p:nvSpPr>
        <p:spPr/>
        <p:txBody>
          <a:bodyPr/>
          <a:lstStyle>
            <a:lvl1pPr>
              <a:defRPr/>
            </a:lvl1pPr>
          </a:lstStyle>
          <a:p>
            <a:fld id="{0B368ED9-1EDB-4C29-8569-67734790D201}" type="slidenum">
              <a:rPr lang="en-US" altLang="en-US"/>
              <a:pPr/>
              <a:t>‹#›</a:t>
            </a:fld>
            <a:endParaRPr lang="en-US"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AABA-E6CD-A3CD-FF9A-10ACEA9BBF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D8ECE0-B7E4-B993-1E80-41BDCB7B9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6A2C722-6101-0951-EE93-BF31ED8787AC}"/>
              </a:ext>
            </a:extLst>
          </p:cNvPr>
          <p:cNvSpPr>
            <a:spLocks noGrp="1"/>
          </p:cNvSpPr>
          <p:nvPr>
            <p:ph type="sldNum" sz="quarter" idx="10"/>
          </p:nvPr>
        </p:nvSpPr>
        <p:spPr/>
        <p:txBody>
          <a:bodyPr/>
          <a:lstStyle>
            <a:lvl1pPr>
              <a:defRPr/>
            </a:lvl1pPr>
          </a:lstStyle>
          <a:p>
            <a:fld id="{E0EEF163-6295-4A33-B421-6E740514A78C}" type="slidenum">
              <a:rPr lang="en-US" altLang="en-US"/>
              <a:pPr/>
              <a:t>‹#›</a:t>
            </a:fld>
            <a:endParaRPr lang="en-US" altLang="en-US"/>
          </a:p>
        </p:txBody>
      </p:sp>
      <p:sp>
        <p:nvSpPr>
          <p:cNvPr id="5" name="Date Placeholder 4">
            <a:extLst>
              <a:ext uri="{FF2B5EF4-FFF2-40B4-BE49-F238E27FC236}">
                <a16:creationId xmlns:a16="http://schemas.microsoft.com/office/drawing/2014/main" id="{0F0314F8-8488-2D02-BF90-3C9626F8B370}"/>
              </a:ext>
            </a:extLst>
          </p:cNvPr>
          <p:cNvSpPr>
            <a:spLocks noGrp="1"/>
          </p:cNvSpPr>
          <p:nvPr>
            <p:ph type="dt" sz="half" idx="11"/>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EA407AB-EB96-8FBF-AAF9-399752FEAA83}"/>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465559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66AF-A7BD-CFD8-3CB7-0FA9F76AF54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AA14F3-3639-DB04-AA53-64AE8ECAFA2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0A495EE7-CA5E-5844-5711-DEC87A4FB1A0}"/>
              </a:ext>
            </a:extLst>
          </p:cNvPr>
          <p:cNvSpPr>
            <a:spLocks noGrp="1"/>
          </p:cNvSpPr>
          <p:nvPr>
            <p:ph type="sldNum" sz="quarter" idx="10"/>
          </p:nvPr>
        </p:nvSpPr>
        <p:spPr/>
        <p:txBody>
          <a:bodyPr/>
          <a:lstStyle>
            <a:lvl1pPr>
              <a:defRPr/>
            </a:lvl1pPr>
          </a:lstStyle>
          <a:p>
            <a:fld id="{B4D004B8-0D4B-4B67-854D-4AD922EAA0C4}" type="slidenum">
              <a:rPr lang="en-US" altLang="en-US"/>
              <a:pPr/>
              <a:t>‹#›</a:t>
            </a:fld>
            <a:endParaRPr lang="en-US" altLang="en-US"/>
          </a:p>
        </p:txBody>
      </p:sp>
      <p:sp>
        <p:nvSpPr>
          <p:cNvPr id="5" name="Date Placeholder 4">
            <a:extLst>
              <a:ext uri="{FF2B5EF4-FFF2-40B4-BE49-F238E27FC236}">
                <a16:creationId xmlns:a16="http://schemas.microsoft.com/office/drawing/2014/main" id="{1C507270-6260-2181-0CC9-56BCAD34E0AC}"/>
              </a:ext>
            </a:extLst>
          </p:cNvPr>
          <p:cNvSpPr>
            <a:spLocks noGrp="1"/>
          </p:cNvSpPr>
          <p:nvPr>
            <p:ph type="dt" sz="half" idx="11"/>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B48EB91-82C7-87D9-04E2-59AB8008E84C}"/>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9279786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A107-7086-C09A-4B34-1F97EC84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20FD6-BE6F-69A7-DF85-CD36A9F94E12}"/>
              </a:ext>
            </a:extLst>
          </p:cNvPr>
          <p:cNvSpPr>
            <a:spLocks noGrp="1"/>
          </p:cNvSpPr>
          <p:nvPr>
            <p:ph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74EBB6-3C07-115E-4FFC-2B22BF08564E}"/>
              </a:ext>
            </a:extLst>
          </p:cNvPr>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B003DD3A-15E5-032E-8229-D99600794CD2}"/>
              </a:ext>
            </a:extLst>
          </p:cNvPr>
          <p:cNvSpPr>
            <a:spLocks noGrp="1"/>
          </p:cNvSpPr>
          <p:nvPr>
            <p:ph type="sldNum" sz="quarter" idx="10"/>
          </p:nvPr>
        </p:nvSpPr>
        <p:spPr/>
        <p:txBody>
          <a:bodyPr/>
          <a:lstStyle>
            <a:lvl1pPr>
              <a:defRPr/>
            </a:lvl1pPr>
          </a:lstStyle>
          <a:p>
            <a:fld id="{6783C173-120B-4ADE-8E14-2B60DD7DA802}" type="slidenum">
              <a:rPr lang="en-US" altLang="en-US"/>
              <a:pPr/>
              <a:t>‹#›</a:t>
            </a:fld>
            <a:endParaRPr lang="en-US" altLang="en-US"/>
          </a:p>
        </p:txBody>
      </p:sp>
      <p:sp>
        <p:nvSpPr>
          <p:cNvPr id="6" name="Date Placeholder 5">
            <a:extLst>
              <a:ext uri="{FF2B5EF4-FFF2-40B4-BE49-F238E27FC236}">
                <a16:creationId xmlns:a16="http://schemas.microsoft.com/office/drawing/2014/main" id="{6260066F-4D9C-A141-C332-4C71519BE53B}"/>
              </a:ext>
            </a:extLst>
          </p:cNvPr>
          <p:cNvSpPr>
            <a:spLocks noGrp="1"/>
          </p:cNvSpPr>
          <p:nvPr>
            <p:ph type="dt" sz="half" idx="11"/>
          </p:nvPr>
        </p:nvSpPr>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D393B0B5-3356-1568-6236-399F9108DBE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609799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669C-B5DD-1C14-0753-EC34DD67E9E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F0C56-BF88-6836-B079-B656E492A2F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A25F7-A273-4A72-C227-9AD085DCC4F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E392E9-FB7F-ED10-F22B-51E7938175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22C6FD-8EC2-912D-B6E1-9D4B4FB6725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D0F757E4-CFDD-B51F-3490-9856C335DD1A}"/>
              </a:ext>
            </a:extLst>
          </p:cNvPr>
          <p:cNvSpPr>
            <a:spLocks noGrp="1"/>
          </p:cNvSpPr>
          <p:nvPr>
            <p:ph type="sldNum" sz="quarter" idx="10"/>
          </p:nvPr>
        </p:nvSpPr>
        <p:spPr/>
        <p:txBody>
          <a:bodyPr/>
          <a:lstStyle>
            <a:lvl1pPr>
              <a:defRPr/>
            </a:lvl1pPr>
          </a:lstStyle>
          <a:p>
            <a:fld id="{ED45EBB3-1A8A-44C1-9E52-2A9589E4946D}" type="slidenum">
              <a:rPr lang="en-US" altLang="en-US"/>
              <a:pPr/>
              <a:t>‹#›</a:t>
            </a:fld>
            <a:endParaRPr lang="en-US" altLang="en-US"/>
          </a:p>
        </p:txBody>
      </p:sp>
      <p:sp>
        <p:nvSpPr>
          <p:cNvPr id="8" name="Date Placeholder 7">
            <a:extLst>
              <a:ext uri="{FF2B5EF4-FFF2-40B4-BE49-F238E27FC236}">
                <a16:creationId xmlns:a16="http://schemas.microsoft.com/office/drawing/2014/main" id="{F1EE2672-2FBC-6ADD-0943-FAAE9E53D9F7}"/>
              </a:ext>
            </a:extLst>
          </p:cNvPr>
          <p:cNvSpPr>
            <a:spLocks noGrp="1"/>
          </p:cNvSpPr>
          <p:nvPr>
            <p:ph type="dt" sz="half" idx="11"/>
          </p:nvPr>
        </p:nvSpPr>
        <p:spPr/>
        <p:txBody>
          <a:bodyPr/>
          <a:lstStyle>
            <a:lvl1pPr>
              <a:defRPr/>
            </a:lvl1pPr>
          </a:lstStyle>
          <a:p>
            <a:endParaRPr lang="en-US" altLang="en-US"/>
          </a:p>
        </p:txBody>
      </p:sp>
      <p:sp>
        <p:nvSpPr>
          <p:cNvPr id="9" name="Footer Placeholder 8">
            <a:extLst>
              <a:ext uri="{FF2B5EF4-FFF2-40B4-BE49-F238E27FC236}">
                <a16:creationId xmlns:a16="http://schemas.microsoft.com/office/drawing/2014/main" id="{567A8A74-FFF2-7E63-8B78-64AC99CBB0B4}"/>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163982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8216-E0CF-A11C-227E-E2483ED2992D}"/>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CC985B1-3043-7EAF-099F-9C3CA7D30428}"/>
              </a:ext>
            </a:extLst>
          </p:cNvPr>
          <p:cNvSpPr>
            <a:spLocks noGrp="1"/>
          </p:cNvSpPr>
          <p:nvPr>
            <p:ph type="sldNum" sz="quarter" idx="10"/>
          </p:nvPr>
        </p:nvSpPr>
        <p:spPr/>
        <p:txBody>
          <a:bodyPr/>
          <a:lstStyle>
            <a:lvl1pPr>
              <a:defRPr/>
            </a:lvl1pPr>
          </a:lstStyle>
          <a:p>
            <a:fld id="{4B3E1158-785F-4DB9-8E97-4921E5F10D14}" type="slidenum">
              <a:rPr lang="en-US" altLang="en-US"/>
              <a:pPr/>
              <a:t>‹#›</a:t>
            </a:fld>
            <a:endParaRPr lang="en-US" altLang="en-US"/>
          </a:p>
        </p:txBody>
      </p:sp>
      <p:sp>
        <p:nvSpPr>
          <p:cNvPr id="4" name="Date Placeholder 3">
            <a:extLst>
              <a:ext uri="{FF2B5EF4-FFF2-40B4-BE49-F238E27FC236}">
                <a16:creationId xmlns:a16="http://schemas.microsoft.com/office/drawing/2014/main" id="{2CFE2151-17FE-9F69-232E-165C04A962C6}"/>
              </a:ext>
            </a:extLst>
          </p:cNvPr>
          <p:cNvSpPr>
            <a:spLocks noGrp="1"/>
          </p:cNvSpPr>
          <p:nvPr>
            <p:ph type="dt" sz="half" idx="11"/>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A0F64D-8BD2-0CAF-5A17-4EF88C98B863}"/>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090521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036C9-2588-15AE-741D-DDD436112789}"/>
              </a:ext>
            </a:extLst>
          </p:cNvPr>
          <p:cNvSpPr>
            <a:spLocks noGrp="1"/>
          </p:cNvSpPr>
          <p:nvPr>
            <p:ph type="sldNum" sz="quarter" idx="10"/>
          </p:nvPr>
        </p:nvSpPr>
        <p:spPr/>
        <p:txBody>
          <a:bodyPr/>
          <a:lstStyle>
            <a:lvl1pPr>
              <a:defRPr/>
            </a:lvl1pPr>
          </a:lstStyle>
          <a:p>
            <a:fld id="{D3A4AB35-75A9-4570-958E-8B5A5FFDDB2B}" type="slidenum">
              <a:rPr lang="en-US" altLang="en-US"/>
              <a:pPr/>
              <a:t>‹#›</a:t>
            </a:fld>
            <a:endParaRPr lang="en-US" altLang="en-US"/>
          </a:p>
        </p:txBody>
      </p:sp>
      <p:sp>
        <p:nvSpPr>
          <p:cNvPr id="3" name="Date Placeholder 2">
            <a:extLst>
              <a:ext uri="{FF2B5EF4-FFF2-40B4-BE49-F238E27FC236}">
                <a16:creationId xmlns:a16="http://schemas.microsoft.com/office/drawing/2014/main" id="{6A3F6DCC-4152-5CD9-0F54-75248BF3993F}"/>
              </a:ext>
            </a:extLst>
          </p:cNvPr>
          <p:cNvSpPr>
            <a:spLocks noGrp="1"/>
          </p:cNvSpPr>
          <p:nvPr>
            <p:ph type="dt" sz="half" idx="11"/>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FDBD851-E6C0-6642-AF07-4B97DF15E928}"/>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44869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9393-B05C-19F2-7F40-80DB2F8852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746971-E546-623A-60F8-5249D23243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14EDB5-905B-FA0C-9067-EC5231652A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AF71D0-9B38-B949-5D25-0C464541BAB7}"/>
              </a:ext>
            </a:extLst>
          </p:cNvPr>
          <p:cNvSpPr>
            <a:spLocks noGrp="1"/>
          </p:cNvSpPr>
          <p:nvPr>
            <p:ph type="sldNum" sz="quarter" idx="10"/>
          </p:nvPr>
        </p:nvSpPr>
        <p:spPr/>
        <p:txBody>
          <a:bodyPr/>
          <a:lstStyle>
            <a:lvl1pPr>
              <a:defRPr/>
            </a:lvl1pPr>
          </a:lstStyle>
          <a:p>
            <a:fld id="{3EBB8DAD-7B51-4675-8BAD-89B851BC71A8}" type="slidenum">
              <a:rPr lang="en-US" altLang="en-US"/>
              <a:pPr/>
              <a:t>‹#›</a:t>
            </a:fld>
            <a:endParaRPr lang="en-US" altLang="en-US"/>
          </a:p>
        </p:txBody>
      </p:sp>
      <p:sp>
        <p:nvSpPr>
          <p:cNvPr id="6" name="Date Placeholder 5">
            <a:extLst>
              <a:ext uri="{FF2B5EF4-FFF2-40B4-BE49-F238E27FC236}">
                <a16:creationId xmlns:a16="http://schemas.microsoft.com/office/drawing/2014/main" id="{6F0AB55D-DF21-C968-9E5F-B209AB819CC2}"/>
              </a:ext>
            </a:extLst>
          </p:cNvPr>
          <p:cNvSpPr>
            <a:spLocks noGrp="1"/>
          </p:cNvSpPr>
          <p:nvPr>
            <p:ph type="dt" sz="half" idx="11"/>
          </p:nvPr>
        </p:nvSpPr>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4FA9B47F-DA62-E922-7C08-FF0AA256D464}"/>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418264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DE27-2F6D-EE15-AE80-D3A5C952E6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871592-FEF2-0EF6-35C3-954F228F52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787E3C-46F1-E8E8-3465-ABCE2D786F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1D463A0-8D7A-4A34-C11E-CAC1326F5FBA}"/>
              </a:ext>
            </a:extLst>
          </p:cNvPr>
          <p:cNvSpPr>
            <a:spLocks noGrp="1"/>
          </p:cNvSpPr>
          <p:nvPr>
            <p:ph type="sldNum" sz="quarter" idx="10"/>
          </p:nvPr>
        </p:nvSpPr>
        <p:spPr/>
        <p:txBody>
          <a:bodyPr/>
          <a:lstStyle>
            <a:lvl1pPr>
              <a:defRPr/>
            </a:lvl1pPr>
          </a:lstStyle>
          <a:p>
            <a:fld id="{E03401D2-5A98-4A9B-AF1A-952D0DE5117C}" type="slidenum">
              <a:rPr lang="en-US" altLang="en-US"/>
              <a:pPr/>
              <a:t>‹#›</a:t>
            </a:fld>
            <a:endParaRPr lang="en-US" altLang="en-US"/>
          </a:p>
        </p:txBody>
      </p:sp>
      <p:sp>
        <p:nvSpPr>
          <p:cNvPr id="6" name="Date Placeholder 5">
            <a:extLst>
              <a:ext uri="{FF2B5EF4-FFF2-40B4-BE49-F238E27FC236}">
                <a16:creationId xmlns:a16="http://schemas.microsoft.com/office/drawing/2014/main" id="{CFA49C0F-53BE-BE3A-32DA-AEBA1C00C86E}"/>
              </a:ext>
            </a:extLst>
          </p:cNvPr>
          <p:cNvSpPr>
            <a:spLocks noGrp="1"/>
          </p:cNvSpPr>
          <p:nvPr>
            <p:ph type="dt" sz="half" idx="11"/>
          </p:nvPr>
        </p:nvSpPr>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56D34946-76F1-CCF2-BBBB-0C6305E6D92B}"/>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811931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76B8-F89E-620B-8674-43DD7E0615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6ABE76-C73F-C88C-A015-372DB82C4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AF07C32E-A2F4-D479-0BCF-1E96401DFFA7}"/>
              </a:ext>
            </a:extLst>
          </p:cNvPr>
          <p:cNvSpPr>
            <a:spLocks noGrp="1"/>
          </p:cNvSpPr>
          <p:nvPr>
            <p:ph type="sldNum" sz="quarter" idx="10"/>
          </p:nvPr>
        </p:nvSpPr>
        <p:spPr/>
        <p:txBody>
          <a:bodyPr/>
          <a:lstStyle>
            <a:lvl1pPr>
              <a:defRPr/>
            </a:lvl1pPr>
          </a:lstStyle>
          <a:p>
            <a:fld id="{6D5C5AC8-169D-476A-BC67-CF486F812E9F}" type="slidenum">
              <a:rPr lang="en-US" altLang="en-US"/>
              <a:pPr/>
              <a:t>‹#›</a:t>
            </a:fld>
            <a:endParaRPr lang="en-US" altLang="en-US"/>
          </a:p>
        </p:txBody>
      </p:sp>
      <p:sp>
        <p:nvSpPr>
          <p:cNvPr id="5" name="Date Placeholder 4">
            <a:extLst>
              <a:ext uri="{FF2B5EF4-FFF2-40B4-BE49-F238E27FC236}">
                <a16:creationId xmlns:a16="http://schemas.microsoft.com/office/drawing/2014/main" id="{986CEB05-F448-A2C3-55B4-A97F81FDCBCD}"/>
              </a:ext>
            </a:extLst>
          </p:cNvPr>
          <p:cNvSpPr>
            <a:spLocks noGrp="1"/>
          </p:cNvSpPr>
          <p:nvPr>
            <p:ph type="dt" sz="half" idx="11"/>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7D7949-98AC-84C2-22E3-DB4845E1B7C1}"/>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33943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B26B-9D85-621E-30DD-64923BEA46D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CE12FF-26F8-4591-C68A-BB5EA8A95B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C196B-78DF-AD78-D82F-6B0133877AF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7937E5-9192-C268-B450-F33D3BC36C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9E5FBB-2905-7249-A76E-DC0E660E78C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0E4263-717C-216D-235C-441B5EE16B6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C8CA3C4-C870-0153-0A52-9FE304134CA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A4D8C5D-63D3-F761-DF95-1CA9698E1578}"/>
              </a:ext>
            </a:extLst>
          </p:cNvPr>
          <p:cNvSpPr>
            <a:spLocks noGrp="1"/>
          </p:cNvSpPr>
          <p:nvPr>
            <p:ph type="sldNum" sz="quarter" idx="12"/>
          </p:nvPr>
        </p:nvSpPr>
        <p:spPr/>
        <p:txBody>
          <a:bodyPr/>
          <a:lstStyle>
            <a:lvl1pPr>
              <a:defRPr/>
            </a:lvl1pPr>
          </a:lstStyle>
          <a:p>
            <a:fld id="{5D8E9F2C-6622-4E96-AA26-81F374450BD1}" type="slidenum">
              <a:rPr lang="en-US" altLang="en-US"/>
              <a:pPr/>
              <a:t>‹#›</a:t>
            </a:fld>
            <a:endParaRPr lang="en-US" altLang="en-US"/>
          </a:p>
        </p:txBody>
      </p:sp>
    </p:spTree>
    <p:extLst>
      <p:ext uri="{BB962C8B-B14F-4D97-AF65-F5344CB8AC3E}">
        <p14:creationId xmlns:p14="http://schemas.microsoft.com/office/powerpoint/2010/main" val="18789547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BB4CC1-DAD1-7D20-51E3-08C9136BBD1A}"/>
              </a:ext>
            </a:extLst>
          </p:cNvPr>
          <p:cNvSpPr>
            <a:spLocks noGrp="1"/>
          </p:cNvSpPr>
          <p:nvPr>
            <p:ph type="title" orient="vert"/>
          </p:nvPr>
        </p:nvSpPr>
        <p:spPr>
          <a:xfrm>
            <a:off x="6629400" y="274638"/>
            <a:ext cx="2057400" cy="585946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A63F65-1076-5DE8-933F-1B8638CEE117}"/>
              </a:ext>
            </a:extLst>
          </p:cNvPr>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F380AFBD-418A-BC34-6D96-62B740216D89}"/>
              </a:ext>
            </a:extLst>
          </p:cNvPr>
          <p:cNvSpPr>
            <a:spLocks noGrp="1"/>
          </p:cNvSpPr>
          <p:nvPr>
            <p:ph type="sldNum" sz="quarter" idx="10"/>
          </p:nvPr>
        </p:nvSpPr>
        <p:spPr/>
        <p:txBody>
          <a:bodyPr/>
          <a:lstStyle>
            <a:lvl1pPr>
              <a:defRPr/>
            </a:lvl1pPr>
          </a:lstStyle>
          <a:p>
            <a:fld id="{6B8F0E33-18E3-4761-8ED3-2FC387E441DA}" type="slidenum">
              <a:rPr lang="en-US" altLang="en-US"/>
              <a:pPr/>
              <a:t>‹#›</a:t>
            </a:fld>
            <a:endParaRPr lang="en-US" altLang="en-US"/>
          </a:p>
        </p:txBody>
      </p:sp>
      <p:sp>
        <p:nvSpPr>
          <p:cNvPr id="5" name="Date Placeholder 4">
            <a:extLst>
              <a:ext uri="{FF2B5EF4-FFF2-40B4-BE49-F238E27FC236}">
                <a16:creationId xmlns:a16="http://schemas.microsoft.com/office/drawing/2014/main" id="{9DFDD3B5-F83C-FDE1-F7A1-1D75603A2A1D}"/>
              </a:ext>
            </a:extLst>
          </p:cNvPr>
          <p:cNvSpPr>
            <a:spLocks noGrp="1"/>
          </p:cNvSpPr>
          <p:nvPr>
            <p:ph type="dt" sz="half" idx="11"/>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6A612A-8CFC-42F5-A9CA-E1768230C18F}"/>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444248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09284376-D311-4E96-8A91-1F8CC0F139BB}"/>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228355" name="Rectangle 3">
            <a:extLst>
              <a:ext uri="{FF2B5EF4-FFF2-40B4-BE49-F238E27FC236}">
                <a16:creationId xmlns:a16="http://schemas.microsoft.com/office/drawing/2014/main" id="{FCA9A9E8-69FC-B4DA-5798-5C99F23E8399}"/>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28356" name="Rectangle 4">
            <a:extLst>
              <a:ext uri="{FF2B5EF4-FFF2-40B4-BE49-F238E27FC236}">
                <a16:creationId xmlns:a16="http://schemas.microsoft.com/office/drawing/2014/main" id="{E87F2466-754F-06AC-0647-2891DB259480}"/>
              </a:ext>
            </a:extLst>
          </p:cNvPr>
          <p:cNvSpPr>
            <a:spLocks noGrp="1" noChangeArrowheads="1"/>
          </p:cNvSpPr>
          <p:nvPr>
            <p:ph type="dt" sz="quarter" idx="2"/>
          </p:nvPr>
        </p:nvSpPr>
        <p:spPr/>
        <p:txBody>
          <a:bodyPr/>
          <a:lstStyle>
            <a:lvl1pPr>
              <a:defRPr/>
            </a:lvl1pPr>
          </a:lstStyle>
          <a:p>
            <a:endParaRPr lang="en-US" altLang="en-US"/>
          </a:p>
        </p:txBody>
      </p:sp>
      <p:sp>
        <p:nvSpPr>
          <p:cNvPr id="228357" name="Rectangle 5">
            <a:extLst>
              <a:ext uri="{FF2B5EF4-FFF2-40B4-BE49-F238E27FC236}">
                <a16:creationId xmlns:a16="http://schemas.microsoft.com/office/drawing/2014/main" id="{435D7510-840D-C2D4-7108-52AFC287658C}"/>
              </a:ext>
            </a:extLst>
          </p:cNvPr>
          <p:cNvSpPr>
            <a:spLocks noGrp="1" noChangeArrowheads="1"/>
          </p:cNvSpPr>
          <p:nvPr>
            <p:ph type="ftr" sz="quarter" idx="3"/>
          </p:nvPr>
        </p:nvSpPr>
        <p:spPr/>
        <p:txBody>
          <a:bodyPr/>
          <a:lstStyle>
            <a:lvl1pPr>
              <a:defRPr/>
            </a:lvl1pPr>
          </a:lstStyle>
          <a:p>
            <a:endParaRPr lang="en-US" altLang="en-US"/>
          </a:p>
        </p:txBody>
      </p:sp>
      <p:sp>
        <p:nvSpPr>
          <p:cNvPr id="228358" name="Rectangle 6">
            <a:extLst>
              <a:ext uri="{FF2B5EF4-FFF2-40B4-BE49-F238E27FC236}">
                <a16:creationId xmlns:a16="http://schemas.microsoft.com/office/drawing/2014/main" id="{7AE4B426-5E63-16AD-8461-90568783C146}"/>
              </a:ext>
            </a:extLst>
          </p:cNvPr>
          <p:cNvSpPr>
            <a:spLocks noGrp="1" noChangeArrowheads="1"/>
          </p:cNvSpPr>
          <p:nvPr>
            <p:ph type="sldNum" sz="quarter" idx="4"/>
          </p:nvPr>
        </p:nvSpPr>
        <p:spPr/>
        <p:txBody>
          <a:bodyPr/>
          <a:lstStyle>
            <a:lvl1pPr>
              <a:defRPr/>
            </a:lvl1pPr>
          </a:lstStyle>
          <a:p>
            <a:fld id="{33389185-BCAE-4528-9220-45209B94272B}" type="slidenum">
              <a:rPr lang="en-US" altLang="en-US"/>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CAEA-ACE3-3915-783A-BAB815C9B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D0B4CE-E107-64A4-2778-1E94BEDDA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F02560-508C-FDAE-EB68-A6F1940330D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1DA8010-3E96-6580-DED8-E290948B86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29C300-C9F3-ADFD-FDC9-09A720EE8517}"/>
              </a:ext>
            </a:extLst>
          </p:cNvPr>
          <p:cNvSpPr>
            <a:spLocks noGrp="1"/>
          </p:cNvSpPr>
          <p:nvPr>
            <p:ph type="sldNum" sz="quarter" idx="12"/>
          </p:nvPr>
        </p:nvSpPr>
        <p:spPr/>
        <p:txBody>
          <a:bodyPr/>
          <a:lstStyle>
            <a:lvl1pPr>
              <a:defRPr/>
            </a:lvl1pPr>
          </a:lstStyle>
          <a:p>
            <a:fld id="{8B6EAF59-E040-412F-813A-7187A512AA07}" type="slidenum">
              <a:rPr lang="en-US" altLang="en-US"/>
              <a:pPr/>
              <a:t>‹#›</a:t>
            </a:fld>
            <a:endParaRPr lang="en-US" altLang="en-US"/>
          </a:p>
        </p:txBody>
      </p:sp>
    </p:spTree>
    <p:extLst>
      <p:ext uri="{BB962C8B-B14F-4D97-AF65-F5344CB8AC3E}">
        <p14:creationId xmlns:p14="http://schemas.microsoft.com/office/powerpoint/2010/main" val="16852397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07A3-F2E3-F9A7-5576-256D9519DF9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D3B0AF-D98C-ED60-F111-75539FEB5AD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F36F915-C70F-2379-2AC7-7164A7E851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D0E55D-0854-CDDB-5398-47A53977837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B1F65A-DCF8-FB99-21A5-0DFE818F1CFF}"/>
              </a:ext>
            </a:extLst>
          </p:cNvPr>
          <p:cNvSpPr>
            <a:spLocks noGrp="1"/>
          </p:cNvSpPr>
          <p:nvPr>
            <p:ph type="sldNum" sz="quarter" idx="12"/>
          </p:nvPr>
        </p:nvSpPr>
        <p:spPr/>
        <p:txBody>
          <a:bodyPr/>
          <a:lstStyle>
            <a:lvl1pPr>
              <a:defRPr/>
            </a:lvl1pPr>
          </a:lstStyle>
          <a:p>
            <a:fld id="{000D1EF8-E1A9-42A9-B77F-26D8C0442EF1}" type="slidenum">
              <a:rPr lang="en-US" altLang="en-US"/>
              <a:pPr/>
              <a:t>‹#›</a:t>
            </a:fld>
            <a:endParaRPr lang="en-US" altLang="en-US"/>
          </a:p>
        </p:txBody>
      </p:sp>
    </p:spTree>
    <p:extLst>
      <p:ext uri="{BB962C8B-B14F-4D97-AF65-F5344CB8AC3E}">
        <p14:creationId xmlns:p14="http://schemas.microsoft.com/office/powerpoint/2010/main" val="26893150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5175-D631-0F78-1B07-17074C975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A53A48-862C-CD62-BF8E-25061FCA61E7}"/>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C6519C-BA22-C257-FBA8-D7D64BBE5828}"/>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D9C28C-79ED-8C3A-915D-76B89C296B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584CFB-1C96-2E59-FB19-FC0991DFF0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463614-EA9D-E0F8-1C2B-9C5DE62F5A88}"/>
              </a:ext>
            </a:extLst>
          </p:cNvPr>
          <p:cNvSpPr>
            <a:spLocks noGrp="1"/>
          </p:cNvSpPr>
          <p:nvPr>
            <p:ph type="sldNum" sz="quarter" idx="12"/>
          </p:nvPr>
        </p:nvSpPr>
        <p:spPr/>
        <p:txBody>
          <a:bodyPr/>
          <a:lstStyle>
            <a:lvl1pPr>
              <a:defRPr/>
            </a:lvl1pPr>
          </a:lstStyle>
          <a:p>
            <a:fld id="{3FD7BACA-D505-48C2-8F9E-3DACAC4AEB7C}" type="slidenum">
              <a:rPr lang="en-US" altLang="en-US"/>
              <a:pPr/>
              <a:t>‹#›</a:t>
            </a:fld>
            <a:endParaRPr lang="en-US" altLang="en-US"/>
          </a:p>
        </p:txBody>
      </p:sp>
    </p:spTree>
    <p:extLst>
      <p:ext uri="{BB962C8B-B14F-4D97-AF65-F5344CB8AC3E}">
        <p14:creationId xmlns:p14="http://schemas.microsoft.com/office/powerpoint/2010/main" val="29269744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BDB8-32D9-B79A-43AF-F9F0E8732273}"/>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BCE975-6BE2-362B-8316-1EA081C28D7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DA979-BFB7-C735-7725-2FB5C53E134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17C78B-AEA0-32D1-D424-36C40ACEE2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4A8BD0-3624-4966-ACAD-E6DB47F1E80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0CA01A-73FD-9EB0-E713-2955A1D6C76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163F5DA-E129-D4D8-E2BA-25780ED8347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E840749-74F9-4411-D9B1-86E48B397471}"/>
              </a:ext>
            </a:extLst>
          </p:cNvPr>
          <p:cNvSpPr>
            <a:spLocks noGrp="1"/>
          </p:cNvSpPr>
          <p:nvPr>
            <p:ph type="sldNum" sz="quarter" idx="12"/>
          </p:nvPr>
        </p:nvSpPr>
        <p:spPr/>
        <p:txBody>
          <a:bodyPr/>
          <a:lstStyle>
            <a:lvl1pPr>
              <a:defRPr/>
            </a:lvl1pPr>
          </a:lstStyle>
          <a:p>
            <a:fld id="{B921E202-90BC-4665-B9CE-4EFC9B6C6766}" type="slidenum">
              <a:rPr lang="en-US" altLang="en-US"/>
              <a:pPr/>
              <a:t>‹#›</a:t>
            </a:fld>
            <a:endParaRPr lang="en-US" altLang="en-US"/>
          </a:p>
        </p:txBody>
      </p:sp>
    </p:spTree>
    <p:extLst>
      <p:ext uri="{BB962C8B-B14F-4D97-AF65-F5344CB8AC3E}">
        <p14:creationId xmlns:p14="http://schemas.microsoft.com/office/powerpoint/2010/main" val="37988477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D60A-3735-60B5-F252-2BF11C45AB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8A2476-CA8B-2E51-7902-48E92982773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95CF88C-563E-2390-BD9E-D77532CCF58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ECFBF53-ED01-B4A7-FFC3-ADF74ACFB0EE}"/>
              </a:ext>
            </a:extLst>
          </p:cNvPr>
          <p:cNvSpPr>
            <a:spLocks noGrp="1"/>
          </p:cNvSpPr>
          <p:nvPr>
            <p:ph type="sldNum" sz="quarter" idx="12"/>
          </p:nvPr>
        </p:nvSpPr>
        <p:spPr/>
        <p:txBody>
          <a:bodyPr/>
          <a:lstStyle>
            <a:lvl1pPr>
              <a:defRPr/>
            </a:lvl1pPr>
          </a:lstStyle>
          <a:p>
            <a:fld id="{A7FE9C6E-0808-4B03-A4ED-75C885341E23}" type="slidenum">
              <a:rPr lang="en-US" altLang="en-US"/>
              <a:pPr/>
              <a:t>‹#›</a:t>
            </a:fld>
            <a:endParaRPr lang="en-US" altLang="en-US"/>
          </a:p>
        </p:txBody>
      </p:sp>
    </p:spTree>
    <p:extLst>
      <p:ext uri="{BB962C8B-B14F-4D97-AF65-F5344CB8AC3E}">
        <p14:creationId xmlns:p14="http://schemas.microsoft.com/office/powerpoint/2010/main" val="38528518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DF76C-5B4F-A49F-27D8-24B1B41EE01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2E480A0-7667-5F37-1546-1FD31EF0DD6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F9A5F90-7ECE-4E12-2C86-9104D73103DB}"/>
              </a:ext>
            </a:extLst>
          </p:cNvPr>
          <p:cNvSpPr>
            <a:spLocks noGrp="1"/>
          </p:cNvSpPr>
          <p:nvPr>
            <p:ph type="sldNum" sz="quarter" idx="12"/>
          </p:nvPr>
        </p:nvSpPr>
        <p:spPr/>
        <p:txBody>
          <a:bodyPr/>
          <a:lstStyle>
            <a:lvl1pPr>
              <a:defRPr/>
            </a:lvl1pPr>
          </a:lstStyle>
          <a:p>
            <a:fld id="{992153FA-46E8-49C6-A909-34EA277A7DEF}" type="slidenum">
              <a:rPr lang="en-US" altLang="en-US"/>
              <a:pPr/>
              <a:t>‹#›</a:t>
            </a:fld>
            <a:endParaRPr lang="en-US" altLang="en-US"/>
          </a:p>
        </p:txBody>
      </p:sp>
    </p:spTree>
    <p:extLst>
      <p:ext uri="{BB962C8B-B14F-4D97-AF65-F5344CB8AC3E}">
        <p14:creationId xmlns:p14="http://schemas.microsoft.com/office/powerpoint/2010/main" val="2635605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D835-419D-945A-5B56-535865D86E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D7F22-4740-637A-C713-0B27FA7FEE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C60433-72CE-4D0F-1632-53FBBB8482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9524D-71A5-891E-EFC6-F6DB225E7C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C0A304-76F8-73B0-C93D-E5B2109E104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0EBA590-7591-1E49-E962-DCFE4EDCD145}"/>
              </a:ext>
            </a:extLst>
          </p:cNvPr>
          <p:cNvSpPr>
            <a:spLocks noGrp="1"/>
          </p:cNvSpPr>
          <p:nvPr>
            <p:ph type="sldNum" sz="quarter" idx="12"/>
          </p:nvPr>
        </p:nvSpPr>
        <p:spPr/>
        <p:txBody>
          <a:bodyPr/>
          <a:lstStyle>
            <a:lvl1pPr>
              <a:defRPr/>
            </a:lvl1pPr>
          </a:lstStyle>
          <a:p>
            <a:fld id="{5BAC067D-723D-4E39-915B-77BD738D72CB}" type="slidenum">
              <a:rPr lang="en-US" altLang="en-US"/>
              <a:pPr/>
              <a:t>‹#›</a:t>
            </a:fld>
            <a:endParaRPr lang="en-US" altLang="en-US"/>
          </a:p>
        </p:txBody>
      </p:sp>
    </p:spTree>
    <p:extLst>
      <p:ext uri="{BB962C8B-B14F-4D97-AF65-F5344CB8AC3E}">
        <p14:creationId xmlns:p14="http://schemas.microsoft.com/office/powerpoint/2010/main" val="24186615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2071-8B30-0ECC-E967-9CBD177F89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FE06CD-B5AF-4C9A-08DE-54AECC1F776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3B01DC-9BD6-12F8-182E-DB26923153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49FB7-F375-95AD-27CF-82927C81E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060189-9673-1039-7C19-1F542C14FEF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2541D23-F452-067C-D482-EE80C5DD7F6B}"/>
              </a:ext>
            </a:extLst>
          </p:cNvPr>
          <p:cNvSpPr>
            <a:spLocks noGrp="1"/>
          </p:cNvSpPr>
          <p:nvPr>
            <p:ph type="sldNum" sz="quarter" idx="12"/>
          </p:nvPr>
        </p:nvSpPr>
        <p:spPr/>
        <p:txBody>
          <a:bodyPr/>
          <a:lstStyle>
            <a:lvl1pPr>
              <a:defRPr/>
            </a:lvl1pPr>
          </a:lstStyle>
          <a:p>
            <a:fld id="{8461B170-A77B-48A9-A1C1-98DEDB2996E5}" type="slidenum">
              <a:rPr lang="en-US" altLang="en-US"/>
              <a:pPr/>
              <a:t>‹#›</a:t>
            </a:fld>
            <a:endParaRPr lang="en-US" altLang="en-US"/>
          </a:p>
        </p:txBody>
      </p:sp>
    </p:spTree>
    <p:extLst>
      <p:ext uri="{BB962C8B-B14F-4D97-AF65-F5344CB8AC3E}">
        <p14:creationId xmlns:p14="http://schemas.microsoft.com/office/powerpoint/2010/main" val="380987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A2EF-F637-42FC-A695-E75E17570B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DCD032-43AF-F632-9E18-D1606C40F6C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F36345A-01EF-06A9-8121-38C247E8E93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ED0A792-F9D6-2304-0C04-324073988F9F}"/>
              </a:ext>
            </a:extLst>
          </p:cNvPr>
          <p:cNvSpPr>
            <a:spLocks noGrp="1"/>
          </p:cNvSpPr>
          <p:nvPr>
            <p:ph type="sldNum" sz="quarter" idx="12"/>
          </p:nvPr>
        </p:nvSpPr>
        <p:spPr/>
        <p:txBody>
          <a:bodyPr/>
          <a:lstStyle>
            <a:lvl1pPr>
              <a:defRPr/>
            </a:lvl1pPr>
          </a:lstStyle>
          <a:p>
            <a:fld id="{81DA4274-9A45-4CA4-91E7-6B1BE885F613}" type="slidenum">
              <a:rPr lang="en-US" altLang="en-US"/>
              <a:pPr/>
              <a:t>‹#›</a:t>
            </a:fld>
            <a:endParaRPr lang="en-US" altLang="en-US"/>
          </a:p>
        </p:txBody>
      </p:sp>
    </p:spTree>
    <p:extLst>
      <p:ext uri="{BB962C8B-B14F-4D97-AF65-F5344CB8AC3E}">
        <p14:creationId xmlns:p14="http://schemas.microsoft.com/office/powerpoint/2010/main" val="24989189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74A6-2A82-497F-3F0E-BAB25D352B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CAC149-4CB9-3A82-E122-4B475EB11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BADDDE-BCC0-0799-ADA8-1EFDD24D60E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13119F-7B7A-9D85-1DC3-4F513BB93F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5D17F7-3F0C-635F-6FEC-6032A996DA24}"/>
              </a:ext>
            </a:extLst>
          </p:cNvPr>
          <p:cNvSpPr>
            <a:spLocks noGrp="1"/>
          </p:cNvSpPr>
          <p:nvPr>
            <p:ph type="sldNum" sz="quarter" idx="12"/>
          </p:nvPr>
        </p:nvSpPr>
        <p:spPr/>
        <p:txBody>
          <a:bodyPr/>
          <a:lstStyle>
            <a:lvl1pPr>
              <a:defRPr/>
            </a:lvl1pPr>
          </a:lstStyle>
          <a:p>
            <a:fld id="{43E02455-5903-4115-B338-698E244D9017}" type="slidenum">
              <a:rPr lang="en-US" altLang="en-US"/>
              <a:pPr/>
              <a:t>‹#›</a:t>
            </a:fld>
            <a:endParaRPr lang="en-US" altLang="en-US"/>
          </a:p>
        </p:txBody>
      </p:sp>
    </p:spTree>
    <p:extLst>
      <p:ext uri="{BB962C8B-B14F-4D97-AF65-F5344CB8AC3E}">
        <p14:creationId xmlns:p14="http://schemas.microsoft.com/office/powerpoint/2010/main" val="16441496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C9627-3612-62B2-E99E-6818588868E1}"/>
              </a:ext>
            </a:extLst>
          </p:cNvPr>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35E2AD-E941-F01C-D4CC-AF6FAB97E475}"/>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D9CB0-40BA-E1A4-BA0D-51E42154A4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D6C5C1-93AD-3102-9CDE-C90AB285CE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ECF6D98-B56F-79FE-CC8B-7E5BA139B8C3}"/>
              </a:ext>
            </a:extLst>
          </p:cNvPr>
          <p:cNvSpPr>
            <a:spLocks noGrp="1"/>
          </p:cNvSpPr>
          <p:nvPr>
            <p:ph type="sldNum" sz="quarter" idx="12"/>
          </p:nvPr>
        </p:nvSpPr>
        <p:spPr/>
        <p:txBody>
          <a:bodyPr/>
          <a:lstStyle>
            <a:lvl1pPr>
              <a:defRPr/>
            </a:lvl1pPr>
          </a:lstStyle>
          <a:p>
            <a:fld id="{77F73E6C-D488-4731-8CBF-ED52BEEBE141}" type="slidenum">
              <a:rPr lang="en-US" altLang="en-US"/>
              <a:pPr/>
              <a:t>‹#›</a:t>
            </a:fld>
            <a:endParaRPr lang="en-US" altLang="en-US"/>
          </a:p>
        </p:txBody>
      </p:sp>
    </p:spTree>
    <p:extLst>
      <p:ext uri="{BB962C8B-B14F-4D97-AF65-F5344CB8AC3E}">
        <p14:creationId xmlns:p14="http://schemas.microsoft.com/office/powerpoint/2010/main" val="1864316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572B-6880-B1E9-B581-67B91CBFBAB4}"/>
              </a:ext>
            </a:extLst>
          </p:cNvPr>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2C6CFD-5734-9D89-F58D-B3B75CDE10AD}"/>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BB98625F-11A4-C953-417F-8E6EC8BC55BF}"/>
              </a:ext>
            </a:extLst>
          </p:cNvPr>
          <p:cNvSpPr>
            <a:spLocks noGrp="1"/>
          </p:cNvSpPr>
          <p:nvPr>
            <p:ph type="clipArt" sz="half" idx="2"/>
          </p:nvPr>
        </p:nvSpPr>
        <p:spPr>
          <a:xfrm>
            <a:off x="4648200" y="1981200"/>
            <a:ext cx="4038600" cy="4114800"/>
          </a:xfrm>
        </p:spPr>
        <p:txBody>
          <a:bodyPr/>
          <a:lstStyle/>
          <a:p>
            <a:endParaRPr lang="en-GB"/>
          </a:p>
        </p:txBody>
      </p:sp>
      <p:sp>
        <p:nvSpPr>
          <p:cNvPr id="5" name="Date Placeholder 4">
            <a:extLst>
              <a:ext uri="{FF2B5EF4-FFF2-40B4-BE49-F238E27FC236}">
                <a16:creationId xmlns:a16="http://schemas.microsoft.com/office/drawing/2014/main" id="{DDD87A01-5296-7590-A27B-C9A8AE642851}"/>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BC3F693-ED95-2804-B180-A41EC5D83CBB}"/>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07365C9-71ED-4A62-5E1C-52F89F216C11}"/>
              </a:ext>
            </a:extLst>
          </p:cNvPr>
          <p:cNvSpPr>
            <a:spLocks noGrp="1"/>
          </p:cNvSpPr>
          <p:nvPr>
            <p:ph type="sldNum" sz="quarter" idx="12"/>
          </p:nvPr>
        </p:nvSpPr>
        <p:spPr>
          <a:xfrm>
            <a:off x="6553200" y="6245225"/>
            <a:ext cx="2133600" cy="476250"/>
          </a:xfrm>
        </p:spPr>
        <p:txBody>
          <a:bodyPr/>
          <a:lstStyle>
            <a:lvl1pPr>
              <a:defRPr/>
            </a:lvl1pPr>
          </a:lstStyle>
          <a:p>
            <a:fld id="{FCD31A67-8EBA-4731-BFCE-F565A349B22F}" type="slidenum">
              <a:rPr lang="en-US" altLang="en-US"/>
              <a:pPr/>
              <a:t>‹#›</a:t>
            </a:fld>
            <a:endParaRPr lang="en-US" altLang="en-US"/>
          </a:p>
        </p:txBody>
      </p:sp>
    </p:spTree>
    <p:extLst>
      <p:ext uri="{BB962C8B-B14F-4D97-AF65-F5344CB8AC3E}">
        <p14:creationId xmlns:p14="http://schemas.microsoft.com/office/powerpoint/2010/main" val="34327562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2450" name="Group 2">
            <a:extLst>
              <a:ext uri="{FF2B5EF4-FFF2-40B4-BE49-F238E27FC236}">
                <a16:creationId xmlns:a16="http://schemas.microsoft.com/office/drawing/2014/main" id="{EE1179B1-67B1-C1F4-DC81-F8BA06ABAD44}"/>
              </a:ext>
            </a:extLst>
          </p:cNvPr>
          <p:cNvGrpSpPr>
            <a:grpSpLocks/>
          </p:cNvGrpSpPr>
          <p:nvPr/>
        </p:nvGrpSpPr>
        <p:grpSpPr bwMode="auto">
          <a:xfrm>
            <a:off x="0" y="0"/>
            <a:ext cx="5867400" cy="6858000"/>
            <a:chOff x="0" y="0"/>
            <a:chExt cx="3696" cy="4320"/>
          </a:xfrm>
        </p:grpSpPr>
        <p:sp>
          <p:nvSpPr>
            <p:cNvPr id="232451" name="Rectangle 3">
              <a:extLst>
                <a:ext uri="{FF2B5EF4-FFF2-40B4-BE49-F238E27FC236}">
                  <a16:creationId xmlns:a16="http://schemas.microsoft.com/office/drawing/2014/main" id="{8A8A6452-B89C-A0A0-00E3-C044CD27FD8D}"/>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GB" altLang="en-US">
                <a:latin typeface="Times New Roman" panose="02020603050405020304" pitchFamily="18" charset="0"/>
              </a:endParaRPr>
            </a:p>
          </p:txBody>
        </p:sp>
        <p:sp>
          <p:nvSpPr>
            <p:cNvPr id="232452" name="AutoShape 4">
              <a:extLst>
                <a:ext uri="{FF2B5EF4-FFF2-40B4-BE49-F238E27FC236}">
                  <a16:creationId xmlns:a16="http://schemas.microsoft.com/office/drawing/2014/main" id="{B6A28DF8-EAD7-8997-5466-2DAB0FFD029C}"/>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GB" altLang="en-US">
                <a:latin typeface="Times New Roman" panose="02020603050405020304" pitchFamily="18" charset="0"/>
              </a:endParaRPr>
            </a:p>
          </p:txBody>
        </p:sp>
      </p:grpSp>
      <p:grpSp>
        <p:nvGrpSpPr>
          <p:cNvPr id="232453" name="Group 5">
            <a:extLst>
              <a:ext uri="{FF2B5EF4-FFF2-40B4-BE49-F238E27FC236}">
                <a16:creationId xmlns:a16="http://schemas.microsoft.com/office/drawing/2014/main" id="{5CE2C1E0-36B1-20AF-B962-F3C50C42785C}"/>
              </a:ext>
            </a:extLst>
          </p:cNvPr>
          <p:cNvGrpSpPr>
            <a:grpSpLocks/>
          </p:cNvGrpSpPr>
          <p:nvPr/>
        </p:nvGrpSpPr>
        <p:grpSpPr bwMode="auto">
          <a:xfrm>
            <a:off x="3632200" y="4889500"/>
            <a:ext cx="4876800" cy="319088"/>
            <a:chOff x="2288" y="3080"/>
            <a:chExt cx="3072" cy="201"/>
          </a:xfrm>
        </p:grpSpPr>
        <p:sp>
          <p:nvSpPr>
            <p:cNvPr id="232454" name="AutoShape 6">
              <a:extLst>
                <a:ext uri="{FF2B5EF4-FFF2-40B4-BE49-F238E27FC236}">
                  <a16:creationId xmlns:a16="http://schemas.microsoft.com/office/drawing/2014/main" id="{9107E140-2327-C00D-1D84-1ADA778909F4}"/>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2455" name="AutoShape 7">
              <a:extLst>
                <a:ext uri="{FF2B5EF4-FFF2-40B4-BE49-F238E27FC236}">
                  <a16:creationId xmlns:a16="http://schemas.microsoft.com/office/drawing/2014/main" id="{5C658531-E2D7-65C8-F480-F64CF1AC0094}"/>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32456" name="Rectangle 8">
            <a:extLst>
              <a:ext uri="{FF2B5EF4-FFF2-40B4-BE49-F238E27FC236}">
                <a16:creationId xmlns:a16="http://schemas.microsoft.com/office/drawing/2014/main" id="{112BB849-1A4A-D8CD-E5F6-2C7166112AC2}"/>
              </a:ext>
            </a:extLst>
          </p:cNvPr>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232457" name="Rectangle 9">
            <a:extLst>
              <a:ext uri="{FF2B5EF4-FFF2-40B4-BE49-F238E27FC236}">
                <a16:creationId xmlns:a16="http://schemas.microsoft.com/office/drawing/2014/main" id="{C9B04312-8109-5661-BB4E-A0511F8F0331}"/>
              </a:ext>
            </a:extLst>
          </p:cNvPr>
          <p:cNvSpPr>
            <a:spLocks noGrp="1" noChangeArrowheads="1"/>
          </p:cNvSpPr>
          <p:nvPr>
            <p:ph type="dt" sz="quarter" idx="2"/>
          </p:nvPr>
        </p:nvSpPr>
        <p:spPr/>
        <p:txBody>
          <a:bodyPr/>
          <a:lstStyle>
            <a:lvl1pPr>
              <a:defRPr>
                <a:solidFill>
                  <a:schemeClr val="bg1"/>
                </a:solidFill>
              </a:defRPr>
            </a:lvl1pPr>
          </a:lstStyle>
          <a:p>
            <a:endParaRPr lang="en-US" altLang="en-US"/>
          </a:p>
        </p:txBody>
      </p:sp>
      <p:sp>
        <p:nvSpPr>
          <p:cNvPr id="232458" name="Rectangle 10">
            <a:extLst>
              <a:ext uri="{FF2B5EF4-FFF2-40B4-BE49-F238E27FC236}">
                <a16:creationId xmlns:a16="http://schemas.microsoft.com/office/drawing/2014/main" id="{5A898501-885C-67C7-0806-CA33B98AF565}"/>
              </a:ext>
            </a:extLst>
          </p:cNvPr>
          <p:cNvSpPr>
            <a:spLocks noGrp="1" noChangeArrowheads="1"/>
          </p:cNvSpPr>
          <p:nvPr>
            <p:ph type="ftr" sz="quarter" idx="3"/>
          </p:nvPr>
        </p:nvSpPr>
        <p:spPr/>
        <p:txBody>
          <a:bodyPr/>
          <a:lstStyle>
            <a:lvl1pPr algn="r">
              <a:defRPr/>
            </a:lvl1pPr>
          </a:lstStyle>
          <a:p>
            <a:endParaRPr lang="en-US" altLang="en-US"/>
          </a:p>
        </p:txBody>
      </p:sp>
      <p:sp>
        <p:nvSpPr>
          <p:cNvPr id="232459" name="Rectangle 11">
            <a:extLst>
              <a:ext uri="{FF2B5EF4-FFF2-40B4-BE49-F238E27FC236}">
                <a16:creationId xmlns:a16="http://schemas.microsoft.com/office/drawing/2014/main" id="{6033E9D7-D54C-8A7C-4268-E0D3012D9095}"/>
              </a:ext>
            </a:extLst>
          </p:cNvPr>
          <p:cNvSpPr>
            <a:spLocks noGrp="1" noChangeArrowheads="1"/>
          </p:cNvSpPr>
          <p:nvPr>
            <p:ph type="sldNum" sz="quarter" idx="4"/>
          </p:nvPr>
        </p:nvSpPr>
        <p:spPr>
          <a:xfrm>
            <a:off x="76200" y="6248400"/>
            <a:ext cx="587375" cy="488950"/>
          </a:xfrm>
        </p:spPr>
        <p:txBody>
          <a:bodyPr anchorCtr="0"/>
          <a:lstStyle>
            <a:lvl1pPr>
              <a:defRPr/>
            </a:lvl1pPr>
          </a:lstStyle>
          <a:p>
            <a:fld id="{81EE495E-00B1-4D7F-A8D5-9CCC36FD3310}" type="slidenum">
              <a:rPr lang="en-US" altLang="en-US"/>
              <a:pPr/>
              <a:t>‹#›</a:t>
            </a:fld>
            <a:endParaRPr lang="en-US" altLang="en-US"/>
          </a:p>
        </p:txBody>
      </p:sp>
      <p:sp>
        <p:nvSpPr>
          <p:cNvPr id="232460" name="AutoShape 12">
            <a:extLst>
              <a:ext uri="{FF2B5EF4-FFF2-40B4-BE49-F238E27FC236}">
                <a16:creationId xmlns:a16="http://schemas.microsoft.com/office/drawing/2014/main" id="{DCCC53A5-08E2-7407-ACB4-3EE608A222BB}"/>
              </a:ext>
            </a:extLst>
          </p:cNvPr>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DEA0-107D-8E84-61EF-60FA0FB57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EF5F77-D0D8-C766-E4BA-079D8E05BA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58387F-35FC-B1A8-020A-1800F0A539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56FBB32-05BB-C747-3E82-E258D72982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B59EEE-7A3B-86D5-3FC1-08672167046F}"/>
              </a:ext>
            </a:extLst>
          </p:cNvPr>
          <p:cNvSpPr>
            <a:spLocks noGrp="1"/>
          </p:cNvSpPr>
          <p:nvPr>
            <p:ph type="sldNum" sz="quarter" idx="12"/>
          </p:nvPr>
        </p:nvSpPr>
        <p:spPr/>
        <p:txBody>
          <a:bodyPr/>
          <a:lstStyle>
            <a:lvl1pPr>
              <a:defRPr/>
            </a:lvl1pPr>
          </a:lstStyle>
          <a:p>
            <a:fld id="{8D8D2468-BA62-4086-90A9-85351E2782AF}" type="slidenum">
              <a:rPr lang="en-US" altLang="en-US"/>
              <a:pPr/>
              <a:t>‹#›</a:t>
            </a:fld>
            <a:endParaRPr lang="en-US" altLang="en-US"/>
          </a:p>
        </p:txBody>
      </p:sp>
    </p:spTree>
    <p:extLst>
      <p:ext uri="{BB962C8B-B14F-4D97-AF65-F5344CB8AC3E}">
        <p14:creationId xmlns:p14="http://schemas.microsoft.com/office/powerpoint/2010/main" val="28385205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5B83-B0B1-5414-328B-65D78DC25C5D}"/>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96852A-3BE1-5F90-58CC-B9D4BF97033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48AF05E-0A03-2105-300D-8EC632D5A6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7BECEF-114C-B6B7-D5E0-B6686CF65D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7A54188-1798-9554-0975-ED4C8CFA36E6}"/>
              </a:ext>
            </a:extLst>
          </p:cNvPr>
          <p:cNvSpPr>
            <a:spLocks noGrp="1"/>
          </p:cNvSpPr>
          <p:nvPr>
            <p:ph type="sldNum" sz="quarter" idx="12"/>
          </p:nvPr>
        </p:nvSpPr>
        <p:spPr/>
        <p:txBody>
          <a:bodyPr/>
          <a:lstStyle>
            <a:lvl1pPr>
              <a:defRPr/>
            </a:lvl1pPr>
          </a:lstStyle>
          <a:p>
            <a:fld id="{609A2096-B915-4D54-8845-40D5A70160B5}" type="slidenum">
              <a:rPr lang="en-US" altLang="en-US"/>
              <a:pPr/>
              <a:t>‹#›</a:t>
            </a:fld>
            <a:endParaRPr lang="en-US" altLang="en-US"/>
          </a:p>
        </p:txBody>
      </p:sp>
    </p:spTree>
    <p:extLst>
      <p:ext uri="{BB962C8B-B14F-4D97-AF65-F5344CB8AC3E}">
        <p14:creationId xmlns:p14="http://schemas.microsoft.com/office/powerpoint/2010/main" val="21862260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9DA-CCA0-A627-4FBE-7B44DA0107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EF44EA-8F0B-A6DE-FC82-A859815BE803}"/>
              </a:ext>
            </a:extLst>
          </p:cNvPr>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01A134-1B5D-8EB3-12F7-1C62701C62D3}"/>
              </a:ext>
            </a:extLst>
          </p:cNvPr>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5812EF-B05F-421C-4489-63917CCE4B1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E6376C7-07F8-7080-021C-F71A7E3E7AB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AA2ECE8-A45A-1946-E56C-732D8A073033}"/>
              </a:ext>
            </a:extLst>
          </p:cNvPr>
          <p:cNvSpPr>
            <a:spLocks noGrp="1"/>
          </p:cNvSpPr>
          <p:nvPr>
            <p:ph type="sldNum" sz="quarter" idx="12"/>
          </p:nvPr>
        </p:nvSpPr>
        <p:spPr/>
        <p:txBody>
          <a:bodyPr/>
          <a:lstStyle>
            <a:lvl1pPr>
              <a:defRPr/>
            </a:lvl1pPr>
          </a:lstStyle>
          <a:p>
            <a:fld id="{0496FB4E-A2B9-4747-B6CF-9FB2AD3522F9}" type="slidenum">
              <a:rPr lang="en-US" altLang="en-US"/>
              <a:pPr/>
              <a:t>‹#›</a:t>
            </a:fld>
            <a:endParaRPr lang="en-US" altLang="en-US"/>
          </a:p>
        </p:txBody>
      </p:sp>
    </p:spTree>
    <p:extLst>
      <p:ext uri="{BB962C8B-B14F-4D97-AF65-F5344CB8AC3E}">
        <p14:creationId xmlns:p14="http://schemas.microsoft.com/office/powerpoint/2010/main" val="1365449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C583-D30C-ABA3-16E0-508FDA3FCAE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580B2F-FA4C-E12F-5127-94276714C46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2F123E-2BB3-BB83-E082-E1A4DE6847B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CE8299-6829-3C9C-57A2-67D62645795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328EE-9CA8-AADF-25F0-E250C76724C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DF0737-4222-008E-69BB-2108873F334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8CDEF01-7A01-844C-2E96-7F1D445DAC5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4D774E3-1018-FA01-1065-F929E91F7D8E}"/>
              </a:ext>
            </a:extLst>
          </p:cNvPr>
          <p:cNvSpPr>
            <a:spLocks noGrp="1"/>
          </p:cNvSpPr>
          <p:nvPr>
            <p:ph type="sldNum" sz="quarter" idx="12"/>
          </p:nvPr>
        </p:nvSpPr>
        <p:spPr/>
        <p:txBody>
          <a:bodyPr/>
          <a:lstStyle>
            <a:lvl1pPr>
              <a:defRPr/>
            </a:lvl1pPr>
          </a:lstStyle>
          <a:p>
            <a:fld id="{95C3509F-6FFE-45FC-857F-DA548E5A6D40}" type="slidenum">
              <a:rPr lang="en-US" altLang="en-US"/>
              <a:pPr/>
              <a:t>‹#›</a:t>
            </a:fld>
            <a:endParaRPr lang="en-US" altLang="en-US"/>
          </a:p>
        </p:txBody>
      </p:sp>
    </p:spTree>
    <p:extLst>
      <p:ext uri="{BB962C8B-B14F-4D97-AF65-F5344CB8AC3E}">
        <p14:creationId xmlns:p14="http://schemas.microsoft.com/office/powerpoint/2010/main" val="32325301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CF45-3397-B8A0-C1CE-20AB58B1DE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193AEA-1CFD-09DE-BBBA-AD95A4DFF05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D463731-AABC-50C7-1FC3-FA7B3987123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409B53E-96C9-F462-92DF-B8D3BA8AC5B6}"/>
              </a:ext>
            </a:extLst>
          </p:cNvPr>
          <p:cNvSpPr>
            <a:spLocks noGrp="1"/>
          </p:cNvSpPr>
          <p:nvPr>
            <p:ph type="sldNum" sz="quarter" idx="12"/>
          </p:nvPr>
        </p:nvSpPr>
        <p:spPr/>
        <p:txBody>
          <a:bodyPr/>
          <a:lstStyle>
            <a:lvl1pPr>
              <a:defRPr/>
            </a:lvl1pPr>
          </a:lstStyle>
          <a:p>
            <a:fld id="{B349BAC9-DD76-41E5-87FD-A98EABEC202A}" type="slidenum">
              <a:rPr lang="en-US" altLang="en-US"/>
              <a:pPr/>
              <a:t>‹#›</a:t>
            </a:fld>
            <a:endParaRPr lang="en-US" altLang="en-US"/>
          </a:p>
        </p:txBody>
      </p:sp>
    </p:spTree>
    <p:extLst>
      <p:ext uri="{BB962C8B-B14F-4D97-AF65-F5344CB8AC3E}">
        <p14:creationId xmlns:p14="http://schemas.microsoft.com/office/powerpoint/2010/main" val="1698841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EF869-4127-6B17-D406-E9EB376E6B7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D8F1059-0035-663C-3D93-9CB194D0D2E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1FD83E1-C3F7-FDC6-5712-19E1F8216265}"/>
              </a:ext>
            </a:extLst>
          </p:cNvPr>
          <p:cNvSpPr>
            <a:spLocks noGrp="1"/>
          </p:cNvSpPr>
          <p:nvPr>
            <p:ph type="sldNum" sz="quarter" idx="12"/>
          </p:nvPr>
        </p:nvSpPr>
        <p:spPr/>
        <p:txBody>
          <a:bodyPr/>
          <a:lstStyle>
            <a:lvl1pPr>
              <a:defRPr/>
            </a:lvl1pPr>
          </a:lstStyle>
          <a:p>
            <a:fld id="{922864EE-3D26-4BCC-92DF-2E92F8C9EA6F}" type="slidenum">
              <a:rPr lang="en-US" altLang="en-US"/>
              <a:pPr/>
              <a:t>‹#›</a:t>
            </a:fld>
            <a:endParaRPr lang="en-US" altLang="en-US"/>
          </a:p>
        </p:txBody>
      </p:sp>
    </p:spTree>
    <p:extLst>
      <p:ext uri="{BB962C8B-B14F-4D97-AF65-F5344CB8AC3E}">
        <p14:creationId xmlns:p14="http://schemas.microsoft.com/office/powerpoint/2010/main" val="265501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4F9FB-C59E-D37C-2F85-8D2A5382337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754ABCC-48EE-FD25-7624-AA760E62BE6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E9CCC53-1C7D-160A-F648-7F4339C74BE1}"/>
              </a:ext>
            </a:extLst>
          </p:cNvPr>
          <p:cNvSpPr>
            <a:spLocks noGrp="1"/>
          </p:cNvSpPr>
          <p:nvPr>
            <p:ph type="sldNum" sz="quarter" idx="12"/>
          </p:nvPr>
        </p:nvSpPr>
        <p:spPr/>
        <p:txBody>
          <a:bodyPr/>
          <a:lstStyle>
            <a:lvl1pPr>
              <a:defRPr/>
            </a:lvl1pPr>
          </a:lstStyle>
          <a:p>
            <a:fld id="{9432B5E7-F33C-4CB3-910F-BE5982BE7FB0}" type="slidenum">
              <a:rPr lang="en-US" altLang="en-US"/>
              <a:pPr/>
              <a:t>‹#›</a:t>
            </a:fld>
            <a:endParaRPr lang="en-US" altLang="en-US"/>
          </a:p>
        </p:txBody>
      </p:sp>
    </p:spTree>
    <p:extLst>
      <p:ext uri="{BB962C8B-B14F-4D97-AF65-F5344CB8AC3E}">
        <p14:creationId xmlns:p14="http://schemas.microsoft.com/office/powerpoint/2010/main" val="30530027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847E-691B-6C81-644C-7F3FDF6AB5B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3EC253-0B6E-1B73-4FAE-AAA45F5133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994561-C8F5-DF26-87CA-46390E7179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67A39-4391-8F04-71C7-7C92027549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04000AC-D20C-D2F9-858B-D837FF010A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AD09FA-5177-1085-263B-97A436F9CE3C}"/>
              </a:ext>
            </a:extLst>
          </p:cNvPr>
          <p:cNvSpPr>
            <a:spLocks noGrp="1"/>
          </p:cNvSpPr>
          <p:nvPr>
            <p:ph type="sldNum" sz="quarter" idx="12"/>
          </p:nvPr>
        </p:nvSpPr>
        <p:spPr/>
        <p:txBody>
          <a:bodyPr/>
          <a:lstStyle>
            <a:lvl1pPr>
              <a:defRPr/>
            </a:lvl1pPr>
          </a:lstStyle>
          <a:p>
            <a:fld id="{801B43E9-42F1-4DEB-B52D-F6895927E369}" type="slidenum">
              <a:rPr lang="en-US" altLang="en-US"/>
              <a:pPr/>
              <a:t>‹#›</a:t>
            </a:fld>
            <a:endParaRPr lang="en-US" altLang="en-US"/>
          </a:p>
        </p:txBody>
      </p:sp>
    </p:spTree>
    <p:extLst>
      <p:ext uri="{BB962C8B-B14F-4D97-AF65-F5344CB8AC3E}">
        <p14:creationId xmlns:p14="http://schemas.microsoft.com/office/powerpoint/2010/main" val="11184803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F89E-38BF-0EA7-D2D0-4A394E0C17D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F914C4-5052-E298-E1CC-D1DA1976D6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A63D29-B44F-9508-ED10-FECD59A518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17CF3-D62D-D86A-1342-99DBB6AC68F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FFAE7B-AD7B-9D1C-A3F9-66FEA72FFC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FA222A-F24D-B5D1-DDBD-57CE34E2AD55}"/>
              </a:ext>
            </a:extLst>
          </p:cNvPr>
          <p:cNvSpPr>
            <a:spLocks noGrp="1"/>
          </p:cNvSpPr>
          <p:nvPr>
            <p:ph type="sldNum" sz="quarter" idx="12"/>
          </p:nvPr>
        </p:nvSpPr>
        <p:spPr/>
        <p:txBody>
          <a:bodyPr/>
          <a:lstStyle>
            <a:lvl1pPr>
              <a:defRPr/>
            </a:lvl1pPr>
          </a:lstStyle>
          <a:p>
            <a:fld id="{EAD1EF33-5406-4F4A-B4B0-C03A3A49100A}" type="slidenum">
              <a:rPr lang="en-US" altLang="en-US"/>
              <a:pPr/>
              <a:t>‹#›</a:t>
            </a:fld>
            <a:endParaRPr lang="en-US" altLang="en-US"/>
          </a:p>
        </p:txBody>
      </p:sp>
    </p:spTree>
    <p:extLst>
      <p:ext uri="{BB962C8B-B14F-4D97-AF65-F5344CB8AC3E}">
        <p14:creationId xmlns:p14="http://schemas.microsoft.com/office/powerpoint/2010/main" val="2124702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70A4-192E-E48D-8933-0F7D749C78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AF81F7-D30E-759B-D4BD-7D0CE2DBC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AB1DD8-D640-6F9A-D162-A6141630AD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BAB012-4D0D-36ED-6BA9-BF8D5A8C98B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2A7501-A83F-3C95-CB28-C6857AC53427}"/>
              </a:ext>
            </a:extLst>
          </p:cNvPr>
          <p:cNvSpPr>
            <a:spLocks noGrp="1"/>
          </p:cNvSpPr>
          <p:nvPr>
            <p:ph type="sldNum" sz="quarter" idx="12"/>
          </p:nvPr>
        </p:nvSpPr>
        <p:spPr/>
        <p:txBody>
          <a:bodyPr/>
          <a:lstStyle>
            <a:lvl1pPr>
              <a:defRPr/>
            </a:lvl1pPr>
          </a:lstStyle>
          <a:p>
            <a:fld id="{4ADAA9BA-B41B-4126-873E-2022D008D7B3}" type="slidenum">
              <a:rPr lang="en-US" altLang="en-US"/>
              <a:pPr/>
              <a:t>‹#›</a:t>
            </a:fld>
            <a:endParaRPr lang="en-US" altLang="en-US"/>
          </a:p>
        </p:txBody>
      </p:sp>
    </p:spTree>
    <p:extLst>
      <p:ext uri="{BB962C8B-B14F-4D97-AF65-F5344CB8AC3E}">
        <p14:creationId xmlns:p14="http://schemas.microsoft.com/office/powerpoint/2010/main" val="33497854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935B2F-4AFB-CA66-6C17-641803760CFA}"/>
              </a:ext>
            </a:extLst>
          </p:cNvPr>
          <p:cNvSpPr>
            <a:spLocks noGrp="1"/>
          </p:cNvSpPr>
          <p:nvPr>
            <p:ph type="title" orient="vert"/>
          </p:nvPr>
        </p:nvSpPr>
        <p:spPr>
          <a:xfrm>
            <a:off x="6705600" y="762000"/>
            <a:ext cx="1981200" cy="53244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7BF660-6140-6D7F-7382-026132817575}"/>
              </a:ext>
            </a:extLst>
          </p:cNvPr>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087F3-CF7D-5510-DE9E-395252D93D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0E7D1C-AF70-ABE9-4263-FD713C2A61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72C804-BB03-1ED0-E12B-49C935EA9585}"/>
              </a:ext>
            </a:extLst>
          </p:cNvPr>
          <p:cNvSpPr>
            <a:spLocks noGrp="1"/>
          </p:cNvSpPr>
          <p:nvPr>
            <p:ph type="sldNum" sz="quarter" idx="12"/>
          </p:nvPr>
        </p:nvSpPr>
        <p:spPr/>
        <p:txBody>
          <a:bodyPr/>
          <a:lstStyle>
            <a:lvl1pPr>
              <a:defRPr/>
            </a:lvl1pPr>
          </a:lstStyle>
          <a:p>
            <a:fld id="{54AEDABF-6CE3-4BDA-BC4D-29035E92D8D6}" type="slidenum">
              <a:rPr lang="en-US" altLang="en-US"/>
              <a:pPr/>
              <a:t>‹#›</a:t>
            </a:fld>
            <a:endParaRPr lang="en-US" altLang="en-US"/>
          </a:p>
        </p:txBody>
      </p:sp>
    </p:spTree>
    <p:extLst>
      <p:ext uri="{BB962C8B-B14F-4D97-AF65-F5344CB8AC3E}">
        <p14:creationId xmlns:p14="http://schemas.microsoft.com/office/powerpoint/2010/main" val="35251918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770B-82C6-0147-CB1D-86C21A1B9A57}"/>
              </a:ext>
            </a:extLst>
          </p:cNvPr>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20B9B-826D-0300-4AE0-29EDDDF2DBEF}"/>
              </a:ext>
            </a:extLst>
          </p:cNvPr>
          <p:cNvSpPr>
            <a:spLocks noGrp="1"/>
          </p:cNvSpPr>
          <p:nvPr>
            <p:ph sz="quarter" idx="1"/>
          </p:nvPr>
        </p:nvSpPr>
        <p:spPr>
          <a:xfrm>
            <a:off x="838200" y="2362200"/>
            <a:ext cx="3770313"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42567F-FA8C-A902-AD27-CD65B9F109CB}"/>
              </a:ext>
            </a:extLst>
          </p:cNvPr>
          <p:cNvSpPr>
            <a:spLocks noGrp="1"/>
          </p:cNvSpPr>
          <p:nvPr>
            <p:ph sz="quarter" idx="2"/>
          </p:nvPr>
        </p:nvSpPr>
        <p:spPr>
          <a:xfrm>
            <a:off x="838200" y="4300538"/>
            <a:ext cx="3770313"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30D751-858A-74A9-89D1-3EF3DB85FC2A}"/>
              </a:ext>
            </a:extLst>
          </p:cNvPr>
          <p:cNvSpPr>
            <a:spLocks noGrp="1"/>
          </p:cNvSpPr>
          <p:nvPr>
            <p:ph type="body" sz="half" idx="3"/>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D6320A34-72C2-9686-9B03-7DA26DD2B05E}"/>
              </a:ext>
            </a:extLst>
          </p:cNvPr>
          <p:cNvSpPr>
            <a:spLocks noGrp="1"/>
          </p:cNvSpPr>
          <p:nvPr>
            <p:ph type="dt" sz="half" idx="10"/>
          </p:nvPr>
        </p:nvSpPr>
        <p:spPr>
          <a:xfrm>
            <a:off x="2438400" y="6248400"/>
            <a:ext cx="2130425" cy="474663"/>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71C9FC6-BF4C-02BF-B07A-A4D404ED1597}"/>
              </a:ext>
            </a:extLst>
          </p:cNvPr>
          <p:cNvSpPr>
            <a:spLocks noGrp="1"/>
          </p:cNvSpPr>
          <p:nvPr>
            <p:ph type="ftr" sz="quarter" idx="11"/>
          </p:nvPr>
        </p:nvSpPr>
        <p:spPr>
          <a:xfrm>
            <a:off x="5791200" y="6248400"/>
            <a:ext cx="2897188" cy="474663"/>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9373AF86-A98D-CCED-1292-ABDB9A0750FA}"/>
              </a:ext>
            </a:extLst>
          </p:cNvPr>
          <p:cNvSpPr>
            <a:spLocks noGrp="1"/>
          </p:cNvSpPr>
          <p:nvPr>
            <p:ph type="sldNum" sz="quarter" idx="12"/>
          </p:nvPr>
        </p:nvSpPr>
        <p:spPr>
          <a:xfrm>
            <a:off x="84138" y="6242050"/>
            <a:ext cx="587375" cy="488950"/>
          </a:xfrm>
        </p:spPr>
        <p:txBody>
          <a:bodyPr/>
          <a:lstStyle>
            <a:lvl1pPr>
              <a:defRPr/>
            </a:lvl1pPr>
          </a:lstStyle>
          <a:p>
            <a:fld id="{6A0B83C6-E692-4E9D-A380-EB1BC153CA4C}" type="slidenum">
              <a:rPr lang="en-US" altLang="en-US"/>
              <a:pPr/>
              <a:t>‹#›</a:t>
            </a:fld>
            <a:endParaRPr lang="en-US" altLang="en-US"/>
          </a:p>
        </p:txBody>
      </p:sp>
    </p:spTree>
    <p:extLst>
      <p:ext uri="{BB962C8B-B14F-4D97-AF65-F5344CB8AC3E}">
        <p14:creationId xmlns:p14="http://schemas.microsoft.com/office/powerpoint/2010/main" val="154948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018C-D7AC-DF63-06C8-F35C39B2C37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9724A5-0B22-B78C-A7BA-ED9C35A154E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6C9202-0612-B20E-C8D0-84C17A0B6F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A576C-957E-62A5-A0BE-34C96176D7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46C0C0-0C90-09FA-0C24-084B1186F8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4260CF-4748-6EF3-9AB1-543050215291}"/>
              </a:ext>
            </a:extLst>
          </p:cNvPr>
          <p:cNvSpPr>
            <a:spLocks noGrp="1"/>
          </p:cNvSpPr>
          <p:nvPr>
            <p:ph type="sldNum" sz="quarter" idx="12"/>
          </p:nvPr>
        </p:nvSpPr>
        <p:spPr/>
        <p:txBody>
          <a:bodyPr/>
          <a:lstStyle>
            <a:lvl1pPr>
              <a:defRPr/>
            </a:lvl1pPr>
          </a:lstStyle>
          <a:p>
            <a:fld id="{FCEF102E-63F9-4945-B562-C54B18258F37}" type="slidenum">
              <a:rPr lang="en-US" altLang="en-US"/>
              <a:pPr/>
              <a:t>‹#›</a:t>
            </a:fld>
            <a:endParaRPr lang="en-US" altLang="en-US"/>
          </a:p>
        </p:txBody>
      </p:sp>
    </p:spTree>
    <p:extLst>
      <p:ext uri="{BB962C8B-B14F-4D97-AF65-F5344CB8AC3E}">
        <p14:creationId xmlns:p14="http://schemas.microsoft.com/office/powerpoint/2010/main" val="422613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7186-8F96-AA2F-072D-20DE5B1626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8DC715-8FA2-B61C-672C-26CE1887A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88C97F6B-E8A3-34DE-228B-83F6A5912A07}"/>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FEEF1B7-F753-0466-B9C4-7DFBE9E25204}"/>
              </a:ext>
            </a:extLst>
          </p:cNvPr>
          <p:cNvSpPr>
            <a:spLocks noGrp="1"/>
          </p:cNvSpPr>
          <p:nvPr>
            <p:ph type="sldNum" sz="quarter" idx="11"/>
          </p:nvPr>
        </p:nvSpPr>
        <p:spPr/>
        <p:txBody>
          <a:bodyPr/>
          <a:lstStyle>
            <a:lvl1pPr>
              <a:defRPr/>
            </a:lvl1pPr>
          </a:lstStyle>
          <a:p>
            <a:fld id="{296649C2-7F58-43FC-BB1B-C0C9868FDCFB}" type="slidenum">
              <a:rPr lang="en-US" altLang="en-US"/>
              <a:pPr/>
              <a:t>‹#›</a:t>
            </a:fld>
            <a:endParaRPr lang="en-US" altLang="en-US"/>
          </a:p>
        </p:txBody>
      </p:sp>
      <p:sp>
        <p:nvSpPr>
          <p:cNvPr id="6" name="Date Placeholder 5">
            <a:extLst>
              <a:ext uri="{FF2B5EF4-FFF2-40B4-BE49-F238E27FC236}">
                <a16:creationId xmlns:a16="http://schemas.microsoft.com/office/drawing/2014/main" id="{83C4F062-38BE-F378-ECA5-4EFC71B2E5B1}"/>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51972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93B9-1D1A-1D75-AA4C-B7CA63AAA70B}"/>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756FAD-3421-4F28-54F9-775985984E7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5E68C1-85F4-F5DC-D257-A1FE41FFFF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E6C1F-9161-D763-F26B-04F92FDB95E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7AF018-06B3-A792-F9AE-CF02D31660D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DC71E2C-F1B7-58B2-F59B-491FA6AAE54C}"/>
              </a:ext>
            </a:extLst>
          </p:cNvPr>
          <p:cNvSpPr>
            <a:spLocks noGrp="1"/>
          </p:cNvSpPr>
          <p:nvPr>
            <p:ph type="sldNum" sz="quarter" idx="12"/>
          </p:nvPr>
        </p:nvSpPr>
        <p:spPr/>
        <p:txBody>
          <a:bodyPr/>
          <a:lstStyle>
            <a:lvl1pPr>
              <a:defRPr/>
            </a:lvl1pPr>
          </a:lstStyle>
          <a:p>
            <a:fld id="{0A606380-A15D-4F6E-8CE4-FCA6FB3D52D5}" type="slidenum">
              <a:rPr lang="en-US" altLang="en-US"/>
              <a:pPr/>
              <a:t>‹#›</a:t>
            </a:fld>
            <a:endParaRPr lang="en-US" altLang="en-US"/>
          </a:p>
        </p:txBody>
      </p:sp>
    </p:spTree>
    <p:extLst>
      <p:ext uri="{BB962C8B-B14F-4D97-AF65-F5344CB8AC3E}">
        <p14:creationId xmlns:p14="http://schemas.microsoft.com/office/powerpoint/2010/main" val="1636920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7A32-995D-C824-89ED-075F3526C6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C2AE11-0E9B-082E-A263-EE97C3745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B0699-A15A-1BDF-18C7-5E3D6F5637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0A04F4-1126-925D-ED2E-323067ACE8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F167B7-CA16-5875-6F7B-447F9CA19F5A}"/>
              </a:ext>
            </a:extLst>
          </p:cNvPr>
          <p:cNvSpPr>
            <a:spLocks noGrp="1"/>
          </p:cNvSpPr>
          <p:nvPr>
            <p:ph type="sldNum" sz="quarter" idx="12"/>
          </p:nvPr>
        </p:nvSpPr>
        <p:spPr/>
        <p:txBody>
          <a:bodyPr/>
          <a:lstStyle>
            <a:lvl1pPr>
              <a:defRPr/>
            </a:lvl1pPr>
          </a:lstStyle>
          <a:p>
            <a:fld id="{8FB3996E-7046-4286-8AED-96C107B752A7}" type="slidenum">
              <a:rPr lang="en-US" altLang="en-US"/>
              <a:pPr/>
              <a:t>‹#›</a:t>
            </a:fld>
            <a:endParaRPr lang="en-US" altLang="en-US"/>
          </a:p>
        </p:txBody>
      </p:sp>
    </p:spTree>
    <p:extLst>
      <p:ext uri="{BB962C8B-B14F-4D97-AF65-F5344CB8AC3E}">
        <p14:creationId xmlns:p14="http://schemas.microsoft.com/office/powerpoint/2010/main" val="370831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F4B29-C7E6-3739-426B-1BDFC5F8FDC8}"/>
              </a:ext>
            </a:extLst>
          </p:cNvPr>
          <p:cNvSpPr>
            <a:spLocks noGrp="1"/>
          </p:cNvSpPr>
          <p:nvPr>
            <p:ph type="title" orient="vert"/>
          </p:nvPr>
        </p:nvSpPr>
        <p:spPr>
          <a:xfrm>
            <a:off x="6573838" y="304800"/>
            <a:ext cx="2001837" cy="57150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1949EA-A0C8-F673-9324-967AB935A0DC}"/>
              </a:ext>
            </a:extLst>
          </p:cNvPr>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72689-7F5E-4DFF-CE5C-0BAF3979E9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A9342A-DCC7-9453-FFE1-9F8640DE79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151C31-843F-D1AF-FD94-B0D805650BA7}"/>
              </a:ext>
            </a:extLst>
          </p:cNvPr>
          <p:cNvSpPr>
            <a:spLocks noGrp="1"/>
          </p:cNvSpPr>
          <p:nvPr>
            <p:ph type="sldNum" sz="quarter" idx="12"/>
          </p:nvPr>
        </p:nvSpPr>
        <p:spPr/>
        <p:txBody>
          <a:bodyPr/>
          <a:lstStyle>
            <a:lvl1pPr>
              <a:defRPr/>
            </a:lvl1pPr>
          </a:lstStyle>
          <a:p>
            <a:fld id="{45935E9F-167B-4DA9-8528-5805F66CEB21}" type="slidenum">
              <a:rPr lang="en-US" altLang="en-US"/>
              <a:pPr/>
              <a:t>‹#›</a:t>
            </a:fld>
            <a:endParaRPr lang="en-US" altLang="en-US"/>
          </a:p>
        </p:txBody>
      </p:sp>
    </p:spTree>
    <p:extLst>
      <p:ext uri="{BB962C8B-B14F-4D97-AF65-F5344CB8AC3E}">
        <p14:creationId xmlns:p14="http://schemas.microsoft.com/office/powerpoint/2010/main" val="3590815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8CF6C3-6BD7-12E9-647C-A03426A7997A}"/>
              </a:ext>
            </a:extLst>
          </p:cNvPr>
          <p:cNvSpPr>
            <a:spLocks noGrp="1"/>
          </p:cNvSpPr>
          <p:nvPr>
            <p:ph/>
          </p:nvPr>
        </p:nvSpPr>
        <p:spPr>
          <a:xfrm>
            <a:off x="566738"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6F3C9ECB-5992-567A-9756-333CED9D9F85}"/>
              </a:ext>
            </a:extLst>
          </p:cNvPr>
          <p:cNvSpPr>
            <a:spLocks noGrp="1"/>
          </p:cNvSpPr>
          <p:nvPr>
            <p:ph type="dt" sz="half" idx="10"/>
          </p:nvPr>
        </p:nvSpPr>
        <p:spPr>
          <a:xfrm>
            <a:off x="609600" y="6245225"/>
            <a:ext cx="19812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E81219F-3513-5631-A67E-BEE5EB025D76}"/>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133AFF9-0E43-65F7-0926-26D3FDA6B226}"/>
              </a:ext>
            </a:extLst>
          </p:cNvPr>
          <p:cNvSpPr>
            <a:spLocks noGrp="1"/>
          </p:cNvSpPr>
          <p:nvPr>
            <p:ph type="sldNum" sz="quarter" idx="12"/>
          </p:nvPr>
        </p:nvSpPr>
        <p:spPr>
          <a:xfrm>
            <a:off x="6553200" y="6245225"/>
            <a:ext cx="1981200" cy="476250"/>
          </a:xfrm>
        </p:spPr>
        <p:txBody>
          <a:bodyPr/>
          <a:lstStyle>
            <a:lvl1pPr>
              <a:defRPr/>
            </a:lvl1pPr>
          </a:lstStyle>
          <a:p>
            <a:fld id="{7EED1A6E-C194-4525-9C8E-35DB307F2748}" type="slidenum">
              <a:rPr lang="en-US" altLang="en-US"/>
              <a:pPr/>
              <a:t>‹#›</a:t>
            </a:fld>
            <a:endParaRPr lang="en-US" altLang="en-US"/>
          </a:p>
        </p:txBody>
      </p:sp>
    </p:spTree>
    <p:extLst>
      <p:ext uri="{BB962C8B-B14F-4D97-AF65-F5344CB8AC3E}">
        <p14:creationId xmlns:p14="http://schemas.microsoft.com/office/powerpoint/2010/main" val="609828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C755-70DC-A8A0-6800-BE739F4F2768}"/>
              </a:ext>
            </a:extLst>
          </p:cNvPr>
          <p:cNvSpPr>
            <a:spLocks noGrp="1"/>
          </p:cNvSpPr>
          <p:nvPr>
            <p:ph type="title"/>
          </p:nvPr>
        </p:nvSpPr>
        <p:spPr>
          <a:xfrm>
            <a:off x="574675" y="304800"/>
            <a:ext cx="8001000" cy="12160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08677A-0167-C176-9F3C-6A02ED28D758}"/>
              </a:ext>
            </a:extLst>
          </p:cNvPr>
          <p:cNvSpPr>
            <a:spLocks noGrp="1"/>
          </p:cNvSpPr>
          <p:nvPr>
            <p:ph sz="quarter" idx="1"/>
          </p:nvPr>
        </p:nvSpPr>
        <p:spPr>
          <a:xfrm>
            <a:off x="5667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21B40B-CEAC-76D3-4959-73EA8295B7C3}"/>
              </a:ext>
            </a:extLst>
          </p:cNvPr>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D35FA3-6C15-C63F-936B-65A4F293D3A1}"/>
              </a:ext>
            </a:extLst>
          </p:cNvPr>
          <p:cNvSpPr>
            <a:spLocks noGrp="1"/>
          </p:cNvSpPr>
          <p:nvPr>
            <p:ph type="body" sz="half" idx="3"/>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1774C9E9-9205-AF66-D713-47819158282B}"/>
              </a:ext>
            </a:extLst>
          </p:cNvPr>
          <p:cNvSpPr>
            <a:spLocks noGrp="1"/>
          </p:cNvSpPr>
          <p:nvPr>
            <p:ph type="dt" sz="half" idx="10"/>
          </p:nvPr>
        </p:nvSpPr>
        <p:spPr>
          <a:xfrm>
            <a:off x="609600" y="6245225"/>
            <a:ext cx="19812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8A8BF7E-9F84-43DB-E3E3-BC681B34FF7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EC5ECE9-F6D1-F41D-DEEA-EC557AC77869}"/>
              </a:ext>
            </a:extLst>
          </p:cNvPr>
          <p:cNvSpPr>
            <a:spLocks noGrp="1"/>
          </p:cNvSpPr>
          <p:nvPr>
            <p:ph type="sldNum" sz="quarter" idx="12"/>
          </p:nvPr>
        </p:nvSpPr>
        <p:spPr>
          <a:xfrm>
            <a:off x="6553200" y="6245225"/>
            <a:ext cx="1981200" cy="476250"/>
          </a:xfrm>
        </p:spPr>
        <p:txBody>
          <a:bodyPr/>
          <a:lstStyle>
            <a:lvl1pPr>
              <a:defRPr/>
            </a:lvl1pPr>
          </a:lstStyle>
          <a:p>
            <a:fld id="{A7B199ED-4FE1-4AF0-A076-F0444DF97F78}" type="slidenum">
              <a:rPr lang="en-US" altLang="en-US"/>
              <a:pPr/>
              <a:t>‹#›</a:t>
            </a:fld>
            <a:endParaRPr lang="en-US" altLang="en-US"/>
          </a:p>
        </p:txBody>
      </p:sp>
    </p:spTree>
    <p:extLst>
      <p:ext uri="{BB962C8B-B14F-4D97-AF65-F5344CB8AC3E}">
        <p14:creationId xmlns:p14="http://schemas.microsoft.com/office/powerpoint/2010/main" val="2072880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9394" name="Group 2">
            <a:extLst>
              <a:ext uri="{FF2B5EF4-FFF2-40B4-BE49-F238E27FC236}">
                <a16:creationId xmlns:a16="http://schemas.microsoft.com/office/drawing/2014/main" id="{4F59D444-AC2C-6059-A782-0E31712F8DB4}"/>
              </a:ext>
            </a:extLst>
          </p:cNvPr>
          <p:cNvGrpSpPr>
            <a:grpSpLocks/>
          </p:cNvGrpSpPr>
          <p:nvPr/>
        </p:nvGrpSpPr>
        <p:grpSpPr bwMode="auto">
          <a:xfrm>
            <a:off x="0" y="0"/>
            <a:ext cx="9140825" cy="6850063"/>
            <a:chOff x="0" y="0"/>
            <a:chExt cx="5758" cy="4315"/>
          </a:xfrm>
        </p:grpSpPr>
        <p:grpSp>
          <p:nvGrpSpPr>
            <p:cNvPr id="59395" name="Group 3">
              <a:extLst>
                <a:ext uri="{FF2B5EF4-FFF2-40B4-BE49-F238E27FC236}">
                  <a16:creationId xmlns:a16="http://schemas.microsoft.com/office/drawing/2014/main" id="{26C9CD19-CA20-C93A-F287-405B931C32D8}"/>
                </a:ext>
              </a:extLst>
            </p:cNvPr>
            <p:cNvGrpSpPr>
              <a:grpSpLocks/>
            </p:cNvGrpSpPr>
            <p:nvPr userDrawn="1"/>
          </p:nvGrpSpPr>
          <p:grpSpPr bwMode="auto">
            <a:xfrm>
              <a:off x="1728" y="2230"/>
              <a:ext cx="4027" cy="2085"/>
              <a:chOff x="1728" y="2230"/>
              <a:chExt cx="4027" cy="2085"/>
            </a:xfrm>
          </p:grpSpPr>
          <p:sp>
            <p:nvSpPr>
              <p:cNvPr id="59396" name="Freeform 4">
                <a:extLst>
                  <a:ext uri="{FF2B5EF4-FFF2-40B4-BE49-F238E27FC236}">
                    <a16:creationId xmlns:a16="http://schemas.microsoft.com/office/drawing/2014/main" id="{B789F617-22A9-7CFA-8D58-49E7752B48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397" name="Freeform 5">
                <a:extLst>
                  <a:ext uri="{FF2B5EF4-FFF2-40B4-BE49-F238E27FC236}">
                    <a16:creationId xmlns:a16="http://schemas.microsoft.com/office/drawing/2014/main" id="{EEFBEE5A-EF41-C28F-4973-471121D6AD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398" name="Freeform 6">
                <a:extLst>
                  <a:ext uri="{FF2B5EF4-FFF2-40B4-BE49-F238E27FC236}">
                    <a16:creationId xmlns:a16="http://schemas.microsoft.com/office/drawing/2014/main" id="{9921B7E6-E332-70C8-F599-88D0CCAA3658}"/>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399" name="Freeform 7">
                <a:extLst>
                  <a:ext uri="{FF2B5EF4-FFF2-40B4-BE49-F238E27FC236}">
                    <a16:creationId xmlns:a16="http://schemas.microsoft.com/office/drawing/2014/main" id="{EA29B643-27A4-444E-426B-6CB6E02220F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400" name="Freeform 8">
                <a:extLst>
                  <a:ext uri="{FF2B5EF4-FFF2-40B4-BE49-F238E27FC236}">
                    <a16:creationId xmlns:a16="http://schemas.microsoft.com/office/drawing/2014/main" id="{B6CB8E64-7009-25A4-A202-16578D654E83}"/>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9401" name="Freeform 9">
              <a:extLst>
                <a:ext uri="{FF2B5EF4-FFF2-40B4-BE49-F238E27FC236}">
                  <a16:creationId xmlns:a16="http://schemas.microsoft.com/office/drawing/2014/main" id="{A0EA070A-9471-D1AE-9844-80A76D11591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402" name="Freeform 10">
              <a:extLst>
                <a:ext uri="{FF2B5EF4-FFF2-40B4-BE49-F238E27FC236}">
                  <a16:creationId xmlns:a16="http://schemas.microsoft.com/office/drawing/2014/main" id="{F9F2FA0F-DF71-DD66-0CB6-6A10E8CC199F}"/>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9403" name="Rectangle 11">
            <a:extLst>
              <a:ext uri="{FF2B5EF4-FFF2-40B4-BE49-F238E27FC236}">
                <a16:creationId xmlns:a16="http://schemas.microsoft.com/office/drawing/2014/main" id="{C8B2E6ED-5BD9-9C54-04EF-FD3D6CB4BF55}"/>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59404" name="Rectangle 12">
            <a:extLst>
              <a:ext uri="{FF2B5EF4-FFF2-40B4-BE49-F238E27FC236}">
                <a16:creationId xmlns:a16="http://schemas.microsoft.com/office/drawing/2014/main" id="{6E9FC1B1-CEA7-53CC-6C9F-4C2A0CCA200C}"/>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9405" name="Rectangle 13">
            <a:extLst>
              <a:ext uri="{FF2B5EF4-FFF2-40B4-BE49-F238E27FC236}">
                <a16:creationId xmlns:a16="http://schemas.microsoft.com/office/drawing/2014/main" id="{AC491DB9-E709-2DDF-4321-0A1CFE215D43}"/>
              </a:ext>
            </a:extLst>
          </p:cNvPr>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59406" name="Rectangle 14">
            <a:extLst>
              <a:ext uri="{FF2B5EF4-FFF2-40B4-BE49-F238E27FC236}">
                <a16:creationId xmlns:a16="http://schemas.microsoft.com/office/drawing/2014/main" id="{CCAD3502-8A72-C300-7441-7E7E9D2C2E63}"/>
              </a:ext>
            </a:extLst>
          </p:cNvPr>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59407" name="Rectangle 15">
            <a:extLst>
              <a:ext uri="{FF2B5EF4-FFF2-40B4-BE49-F238E27FC236}">
                <a16:creationId xmlns:a16="http://schemas.microsoft.com/office/drawing/2014/main" id="{BC044998-A3C8-350D-74AD-0633E542C3DA}"/>
              </a:ext>
            </a:extLst>
          </p:cNvPr>
          <p:cNvSpPr>
            <a:spLocks noGrp="1" noChangeArrowheads="1"/>
          </p:cNvSpPr>
          <p:nvPr>
            <p:ph type="sldNum" sz="quarter" idx="4"/>
          </p:nvPr>
        </p:nvSpPr>
        <p:spPr>
          <a:xfrm>
            <a:off x="6553200" y="6254750"/>
            <a:ext cx="2133600" cy="476250"/>
          </a:xfrm>
        </p:spPr>
        <p:txBody>
          <a:bodyPr/>
          <a:lstStyle>
            <a:lvl1pPr>
              <a:defRPr/>
            </a:lvl1pPr>
          </a:lstStyle>
          <a:p>
            <a:fld id="{11308A42-92F7-4C89-ADB4-2B126E5DC7EA}"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A473-ECD2-7251-2113-965511AA5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6F8F19-59ED-C89C-EB06-9CF6D4983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A0489-5647-6636-58D8-1BC4722846F1}"/>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3D4B276-A748-E861-205B-19C6697163B4}"/>
              </a:ext>
            </a:extLst>
          </p:cNvPr>
          <p:cNvSpPr>
            <a:spLocks noGrp="1"/>
          </p:cNvSpPr>
          <p:nvPr>
            <p:ph type="sldNum" sz="quarter" idx="11"/>
          </p:nvPr>
        </p:nvSpPr>
        <p:spPr/>
        <p:txBody>
          <a:bodyPr/>
          <a:lstStyle>
            <a:lvl1pPr>
              <a:defRPr/>
            </a:lvl1pPr>
          </a:lstStyle>
          <a:p>
            <a:fld id="{75AB8AEC-765E-46F5-AFC0-183D4745B722}" type="slidenum">
              <a:rPr lang="en-US" altLang="en-US"/>
              <a:pPr/>
              <a:t>‹#›</a:t>
            </a:fld>
            <a:endParaRPr lang="en-US" altLang="en-US"/>
          </a:p>
        </p:txBody>
      </p:sp>
      <p:sp>
        <p:nvSpPr>
          <p:cNvPr id="6" name="Footer Placeholder 5">
            <a:extLst>
              <a:ext uri="{FF2B5EF4-FFF2-40B4-BE49-F238E27FC236}">
                <a16:creationId xmlns:a16="http://schemas.microsoft.com/office/drawing/2014/main" id="{FE3A5EC1-D470-F2E9-3C7D-88347D7D4CEA}"/>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13441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9E89-7897-BA44-EB8A-4C9B9FAF147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3377A8-9047-0E26-9D8D-EB248B355BD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6C1B3EE-1FB7-F0C7-3B36-084BEA87187C}"/>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BD6A7A-80C7-6D88-829A-C40F36D93BB1}"/>
              </a:ext>
            </a:extLst>
          </p:cNvPr>
          <p:cNvSpPr>
            <a:spLocks noGrp="1"/>
          </p:cNvSpPr>
          <p:nvPr>
            <p:ph type="sldNum" sz="quarter" idx="11"/>
          </p:nvPr>
        </p:nvSpPr>
        <p:spPr/>
        <p:txBody>
          <a:bodyPr/>
          <a:lstStyle>
            <a:lvl1pPr>
              <a:defRPr/>
            </a:lvl1pPr>
          </a:lstStyle>
          <a:p>
            <a:fld id="{6DDB94BE-183F-4660-9D02-AC6F02717F0B}" type="slidenum">
              <a:rPr lang="en-US" altLang="en-US"/>
              <a:pPr/>
              <a:t>‹#›</a:t>
            </a:fld>
            <a:endParaRPr lang="en-US" altLang="en-US"/>
          </a:p>
        </p:txBody>
      </p:sp>
      <p:sp>
        <p:nvSpPr>
          <p:cNvPr id="6" name="Footer Placeholder 5">
            <a:extLst>
              <a:ext uri="{FF2B5EF4-FFF2-40B4-BE49-F238E27FC236}">
                <a16:creationId xmlns:a16="http://schemas.microsoft.com/office/drawing/2014/main" id="{99E554FB-8FF9-A6BA-D3CA-34F1E9112FF8}"/>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50696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AFA3-2240-FD77-B262-5B76EBB13F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82FE40-E241-1D30-7857-BF87565016B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24BBE4-27C3-EA64-7CD4-7FE7E524406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BF8788-426B-27F5-E848-7F609FD0C81D}"/>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BB11F2-F44A-E6EC-D4DF-C67941A03631}"/>
              </a:ext>
            </a:extLst>
          </p:cNvPr>
          <p:cNvSpPr>
            <a:spLocks noGrp="1"/>
          </p:cNvSpPr>
          <p:nvPr>
            <p:ph type="sldNum" sz="quarter" idx="11"/>
          </p:nvPr>
        </p:nvSpPr>
        <p:spPr/>
        <p:txBody>
          <a:bodyPr/>
          <a:lstStyle>
            <a:lvl1pPr>
              <a:defRPr/>
            </a:lvl1pPr>
          </a:lstStyle>
          <a:p>
            <a:fld id="{7F25F277-AE57-49E7-A08D-DC77DF7AE470}" type="slidenum">
              <a:rPr lang="en-US" altLang="en-US"/>
              <a:pPr/>
              <a:t>‹#›</a:t>
            </a:fld>
            <a:endParaRPr lang="en-US" altLang="en-US"/>
          </a:p>
        </p:txBody>
      </p:sp>
      <p:sp>
        <p:nvSpPr>
          <p:cNvPr id="7" name="Footer Placeholder 6">
            <a:extLst>
              <a:ext uri="{FF2B5EF4-FFF2-40B4-BE49-F238E27FC236}">
                <a16:creationId xmlns:a16="http://schemas.microsoft.com/office/drawing/2014/main" id="{0A700230-B8CD-7023-DB7A-D00C6AFC3125}"/>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65423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3A2F-D88E-8956-6F83-F51291CB9C8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499A59-2A84-EB35-1905-FF2368D314E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802980-0D18-B07A-1E5B-BEEB428ADA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75ECA5-C5D5-2215-8CE6-DB81D57BCAE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AB0D6C-D160-A0D6-D0D4-077D0DE9ED7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A2F2D-60DF-6D42-5144-E4A7FEE1C5FD}"/>
              </a:ext>
            </a:extLst>
          </p:cNvPr>
          <p:cNvSpPr>
            <a:spLocks noGrp="1"/>
          </p:cNvSpPr>
          <p:nvPr>
            <p:ph type="dt" sz="half"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1DC394C-E70E-A1D9-AC5B-AA8114B9BE41}"/>
              </a:ext>
            </a:extLst>
          </p:cNvPr>
          <p:cNvSpPr>
            <a:spLocks noGrp="1"/>
          </p:cNvSpPr>
          <p:nvPr>
            <p:ph type="sldNum" sz="quarter" idx="11"/>
          </p:nvPr>
        </p:nvSpPr>
        <p:spPr/>
        <p:txBody>
          <a:bodyPr/>
          <a:lstStyle>
            <a:lvl1pPr>
              <a:defRPr/>
            </a:lvl1pPr>
          </a:lstStyle>
          <a:p>
            <a:fld id="{E5199413-4036-4AAE-9328-227F96753A7C}" type="slidenum">
              <a:rPr lang="en-US" altLang="en-US"/>
              <a:pPr/>
              <a:t>‹#›</a:t>
            </a:fld>
            <a:endParaRPr lang="en-US" altLang="en-US"/>
          </a:p>
        </p:txBody>
      </p:sp>
      <p:sp>
        <p:nvSpPr>
          <p:cNvPr id="9" name="Footer Placeholder 8">
            <a:extLst>
              <a:ext uri="{FF2B5EF4-FFF2-40B4-BE49-F238E27FC236}">
                <a16:creationId xmlns:a16="http://schemas.microsoft.com/office/drawing/2014/main" id="{7CF38D14-2C82-900D-8C45-35832D1964FA}"/>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5326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6D34-F81A-798E-8C84-37A31E1CC7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E3AE2A-2440-009C-D83C-7613B793172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BDC395F5-B7C3-3F0E-228D-A15595B2E5C1}"/>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74C891C-DFE2-38C8-C40D-83D807A71494}"/>
              </a:ext>
            </a:extLst>
          </p:cNvPr>
          <p:cNvSpPr>
            <a:spLocks noGrp="1"/>
          </p:cNvSpPr>
          <p:nvPr>
            <p:ph type="sldNum" sz="quarter" idx="11"/>
          </p:nvPr>
        </p:nvSpPr>
        <p:spPr/>
        <p:txBody>
          <a:bodyPr/>
          <a:lstStyle>
            <a:lvl1pPr>
              <a:defRPr/>
            </a:lvl1pPr>
          </a:lstStyle>
          <a:p>
            <a:fld id="{9F6EF44D-810C-4FF8-80E4-E02899BBEA3B}" type="slidenum">
              <a:rPr lang="en-US" altLang="en-US"/>
              <a:pPr/>
              <a:t>‹#›</a:t>
            </a:fld>
            <a:endParaRPr lang="en-US" altLang="en-US"/>
          </a:p>
        </p:txBody>
      </p:sp>
      <p:sp>
        <p:nvSpPr>
          <p:cNvPr id="6" name="Date Placeholder 5">
            <a:extLst>
              <a:ext uri="{FF2B5EF4-FFF2-40B4-BE49-F238E27FC236}">
                <a16:creationId xmlns:a16="http://schemas.microsoft.com/office/drawing/2014/main" id="{A3A0B7CE-120C-CC85-985D-BF86756E63D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74640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72C2-B696-401F-5E6C-9A2B5E1E12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97763E-4E8F-1DC3-49DF-B7BC8B7BDA54}"/>
              </a:ext>
            </a:extLst>
          </p:cNvPr>
          <p:cNvSpPr>
            <a:spLocks noGrp="1"/>
          </p:cNvSpPr>
          <p:nvPr>
            <p:ph type="dt" sz="half"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3B98565-AE1E-06D0-D0BF-38075754210D}"/>
              </a:ext>
            </a:extLst>
          </p:cNvPr>
          <p:cNvSpPr>
            <a:spLocks noGrp="1"/>
          </p:cNvSpPr>
          <p:nvPr>
            <p:ph type="sldNum" sz="quarter" idx="11"/>
          </p:nvPr>
        </p:nvSpPr>
        <p:spPr/>
        <p:txBody>
          <a:bodyPr/>
          <a:lstStyle>
            <a:lvl1pPr>
              <a:defRPr/>
            </a:lvl1pPr>
          </a:lstStyle>
          <a:p>
            <a:fld id="{F9560DA4-B301-4285-87D6-71E2B330C29B}" type="slidenum">
              <a:rPr lang="en-US" altLang="en-US"/>
              <a:pPr/>
              <a:t>‹#›</a:t>
            </a:fld>
            <a:endParaRPr lang="en-US" altLang="en-US"/>
          </a:p>
        </p:txBody>
      </p:sp>
      <p:sp>
        <p:nvSpPr>
          <p:cNvPr id="5" name="Footer Placeholder 4">
            <a:extLst>
              <a:ext uri="{FF2B5EF4-FFF2-40B4-BE49-F238E27FC236}">
                <a16:creationId xmlns:a16="http://schemas.microsoft.com/office/drawing/2014/main" id="{4D818823-0A4E-7E36-9BFB-CA383EAA5759}"/>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55538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E114A-6829-9333-BE09-E6F33C27052D}"/>
              </a:ext>
            </a:extLst>
          </p:cNvPr>
          <p:cNvSpPr>
            <a:spLocks noGrp="1"/>
          </p:cNvSpPr>
          <p:nvPr>
            <p:ph type="dt" sz="half"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2BC2C3B7-F999-B84A-1B2D-97F175E27FC9}"/>
              </a:ext>
            </a:extLst>
          </p:cNvPr>
          <p:cNvSpPr>
            <a:spLocks noGrp="1"/>
          </p:cNvSpPr>
          <p:nvPr>
            <p:ph type="sldNum" sz="quarter" idx="11"/>
          </p:nvPr>
        </p:nvSpPr>
        <p:spPr/>
        <p:txBody>
          <a:bodyPr/>
          <a:lstStyle>
            <a:lvl1pPr>
              <a:defRPr/>
            </a:lvl1pPr>
          </a:lstStyle>
          <a:p>
            <a:fld id="{0511E2E4-7B42-42C2-ABBC-D76125514785}" type="slidenum">
              <a:rPr lang="en-US" altLang="en-US"/>
              <a:pPr/>
              <a:t>‹#›</a:t>
            </a:fld>
            <a:endParaRPr lang="en-US" altLang="en-US"/>
          </a:p>
        </p:txBody>
      </p:sp>
      <p:sp>
        <p:nvSpPr>
          <p:cNvPr id="4" name="Footer Placeholder 3">
            <a:extLst>
              <a:ext uri="{FF2B5EF4-FFF2-40B4-BE49-F238E27FC236}">
                <a16:creationId xmlns:a16="http://schemas.microsoft.com/office/drawing/2014/main" id="{B40A8E6E-424B-9025-F078-7E2A6CD4969D}"/>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1844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FAA8-864B-34F3-4CED-5706F01C73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DDCB66-C691-824C-A118-AB2AB9D5F00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EB8C2B-3765-8C79-4144-269349DEE3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95AC8-617A-F6CD-2086-347163F96057}"/>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BDD8EE-CAE1-F922-61ED-6CF04DC3E4F1}"/>
              </a:ext>
            </a:extLst>
          </p:cNvPr>
          <p:cNvSpPr>
            <a:spLocks noGrp="1"/>
          </p:cNvSpPr>
          <p:nvPr>
            <p:ph type="sldNum" sz="quarter" idx="11"/>
          </p:nvPr>
        </p:nvSpPr>
        <p:spPr/>
        <p:txBody>
          <a:bodyPr/>
          <a:lstStyle>
            <a:lvl1pPr>
              <a:defRPr/>
            </a:lvl1pPr>
          </a:lstStyle>
          <a:p>
            <a:fld id="{6FDA80D2-8E09-44AC-AF6D-B2989FE8960E}" type="slidenum">
              <a:rPr lang="en-US" altLang="en-US"/>
              <a:pPr/>
              <a:t>‹#›</a:t>
            </a:fld>
            <a:endParaRPr lang="en-US" altLang="en-US"/>
          </a:p>
        </p:txBody>
      </p:sp>
      <p:sp>
        <p:nvSpPr>
          <p:cNvPr id="7" name="Footer Placeholder 6">
            <a:extLst>
              <a:ext uri="{FF2B5EF4-FFF2-40B4-BE49-F238E27FC236}">
                <a16:creationId xmlns:a16="http://schemas.microsoft.com/office/drawing/2014/main" id="{B31AD7F6-B045-B432-4C86-1B8A7DCE726B}"/>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52095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D02C-6F3F-86C8-1593-7B162839EC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DD76EB-56F5-2D68-643C-8662C8E82F9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B5D68C-8E9C-A341-CA24-8F38A93079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56210-3D53-FA7F-A0C7-AB4765C57387}"/>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CEABD5-FDD4-E5C7-03EE-D81F13C6A85B}"/>
              </a:ext>
            </a:extLst>
          </p:cNvPr>
          <p:cNvSpPr>
            <a:spLocks noGrp="1"/>
          </p:cNvSpPr>
          <p:nvPr>
            <p:ph type="sldNum" sz="quarter" idx="11"/>
          </p:nvPr>
        </p:nvSpPr>
        <p:spPr/>
        <p:txBody>
          <a:bodyPr/>
          <a:lstStyle>
            <a:lvl1pPr>
              <a:defRPr/>
            </a:lvl1pPr>
          </a:lstStyle>
          <a:p>
            <a:fld id="{6C3D9CAF-9F18-4BDE-A83F-570CC3109D97}" type="slidenum">
              <a:rPr lang="en-US" altLang="en-US"/>
              <a:pPr/>
              <a:t>‹#›</a:t>
            </a:fld>
            <a:endParaRPr lang="en-US" altLang="en-US"/>
          </a:p>
        </p:txBody>
      </p:sp>
      <p:sp>
        <p:nvSpPr>
          <p:cNvPr id="7" name="Footer Placeholder 6">
            <a:extLst>
              <a:ext uri="{FF2B5EF4-FFF2-40B4-BE49-F238E27FC236}">
                <a16:creationId xmlns:a16="http://schemas.microsoft.com/office/drawing/2014/main" id="{896CA4CE-9D69-3B85-7068-FC3FF83E7EC5}"/>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732925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81A3-B213-507A-7E1F-BC740C1981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29C70-0E0C-3BD8-3337-634F24FAC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5E6FE-A700-A1DD-2125-A230CFFF2A1F}"/>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327CDD3-B4FB-A7B3-2B1F-940AD862B329}"/>
              </a:ext>
            </a:extLst>
          </p:cNvPr>
          <p:cNvSpPr>
            <a:spLocks noGrp="1"/>
          </p:cNvSpPr>
          <p:nvPr>
            <p:ph type="sldNum" sz="quarter" idx="11"/>
          </p:nvPr>
        </p:nvSpPr>
        <p:spPr/>
        <p:txBody>
          <a:bodyPr/>
          <a:lstStyle>
            <a:lvl1pPr>
              <a:defRPr/>
            </a:lvl1pPr>
          </a:lstStyle>
          <a:p>
            <a:fld id="{04179B5C-7AA0-49DF-B02C-778056F0F0F1}" type="slidenum">
              <a:rPr lang="en-US" altLang="en-US"/>
              <a:pPr/>
              <a:t>‹#›</a:t>
            </a:fld>
            <a:endParaRPr lang="en-US" altLang="en-US"/>
          </a:p>
        </p:txBody>
      </p:sp>
      <p:sp>
        <p:nvSpPr>
          <p:cNvPr id="6" name="Footer Placeholder 5">
            <a:extLst>
              <a:ext uri="{FF2B5EF4-FFF2-40B4-BE49-F238E27FC236}">
                <a16:creationId xmlns:a16="http://schemas.microsoft.com/office/drawing/2014/main" id="{D488C503-2599-5B20-6E00-33F0938F54D9}"/>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0211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8D76F-EC59-FDB0-1669-E7A57E16AC4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B3FBBE-0BD8-8A0A-0B11-B250EFF064E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DED2E2-60BE-FEFB-B923-64E65A40E9D5}"/>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F365C0C-380B-A4EF-B42C-8759C803536E}"/>
              </a:ext>
            </a:extLst>
          </p:cNvPr>
          <p:cNvSpPr>
            <a:spLocks noGrp="1"/>
          </p:cNvSpPr>
          <p:nvPr>
            <p:ph type="sldNum" sz="quarter" idx="11"/>
          </p:nvPr>
        </p:nvSpPr>
        <p:spPr/>
        <p:txBody>
          <a:bodyPr/>
          <a:lstStyle>
            <a:lvl1pPr>
              <a:defRPr/>
            </a:lvl1pPr>
          </a:lstStyle>
          <a:p>
            <a:fld id="{DA257CA3-9DBB-4815-B308-AD256DAEDBEE}" type="slidenum">
              <a:rPr lang="en-US" altLang="en-US"/>
              <a:pPr/>
              <a:t>‹#›</a:t>
            </a:fld>
            <a:endParaRPr lang="en-US" altLang="en-US"/>
          </a:p>
        </p:txBody>
      </p:sp>
      <p:sp>
        <p:nvSpPr>
          <p:cNvPr id="6" name="Footer Placeholder 5">
            <a:extLst>
              <a:ext uri="{FF2B5EF4-FFF2-40B4-BE49-F238E27FC236}">
                <a16:creationId xmlns:a16="http://schemas.microsoft.com/office/drawing/2014/main" id="{A8B408DF-F70E-65A0-D989-85F7C9E1ABEE}"/>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84311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F2B9-593D-5BC1-B468-55B6490B4B4F}"/>
              </a:ext>
            </a:extLst>
          </p:cNvPr>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9ED807-5811-E933-5F38-79715741E579}"/>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1D1D5C-DEBC-EA41-6C7E-B17520E200F7}"/>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B1AB5D10-2656-4A77-2991-CE6B6E18486D}"/>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E69A89F7-C815-368C-294D-7F14661B4747}"/>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4C56E3-A23F-56B0-7482-5283E4216214}"/>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5F254E6-4642-064B-3E96-C9196F09AAD1}"/>
              </a:ext>
            </a:extLst>
          </p:cNvPr>
          <p:cNvSpPr>
            <a:spLocks noGrp="1"/>
          </p:cNvSpPr>
          <p:nvPr>
            <p:ph type="sldNum" sz="quarter" idx="11"/>
          </p:nvPr>
        </p:nvSpPr>
        <p:spPr>
          <a:xfrm>
            <a:off x="6553200" y="6248400"/>
            <a:ext cx="2133600" cy="476250"/>
          </a:xfrm>
        </p:spPr>
        <p:txBody>
          <a:bodyPr/>
          <a:lstStyle>
            <a:lvl1pPr>
              <a:defRPr/>
            </a:lvl1pPr>
          </a:lstStyle>
          <a:p>
            <a:fld id="{46598E8C-529F-4609-B60B-3489ADC4B2D4}" type="slidenum">
              <a:rPr lang="en-US" altLang="en-US"/>
              <a:pPr/>
              <a:t>‹#›</a:t>
            </a:fld>
            <a:endParaRPr lang="en-US" altLang="en-US"/>
          </a:p>
        </p:txBody>
      </p:sp>
      <p:sp>
        <p:nvSpPr>
          <p:cNvPr id="9" name="Footer Placeholder 8">
            <a:extLst>
              <a:ext uri="{FF2B5EF4-FFF2-40B4-BE49-F238E27FC236}">
                <a16:creationId xmlns:a16="http://schemas.microsoft.com/office/drawing/2014/main" id="{3E66750E-6CE9-8EEF-5075-10E94EB5396B}"/>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230721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A0389218-CBFB-1243-9D02-979FD23AC8FB}"/>
              </a:ext>
            </a:extLst>
          </p:cNvPr>
          <p:cNvGrpSpPr>
            <a:grpSpLocks/>
          </p:cNvGrpSpPr>
          <p:nvPr/>
        </p:nvGrpSpPr>
        <p:grpSpPr bwMode="auto">
          <a:xfrm>
            <a:off x="0" y="1422400"/>
            <a:ext cx="9147175" cy="5435600"/>
            <a:chOff x="0" y="896"/>
            <a:chExt cx="5762" cy="3424"/>
          </a:xfrm>
        </p:grpSpPr>
        <p:grpSp>
          <p:nvGrpSpPr>
            <p:cNvPr id="62467" name="Group 3">
              <a:extLst>
                <a:ext uri="{FF2B5EF4-FFF2-40B4-BE49-F238E27FC236}">
                  <a16:creationId xmlns:a16="http://schemas.microsoft.com/office/drawing/2014/main" id="{FBE3A4AA-18F5-D11B-7011-55574153D53C}"/>
                </a:ext>
              </a:extLst>
            </p:cNvPr>
            <p:cNvGrpSpPr>
              <a:grpSpLocks/>
            </p:cNvGrpSpPr>
            <p:nvPr userDrawn="1"/>
          </p:nvGrpSpPr>
          <p:grpSpPr bwMode="auto">
            <a:xfrm>
              <a:off x="20" y="896"/>
              <a:ext cx="5742" cy="3424"/>
              <a:chOff x="20" y="896"/>
              <a:chExt cx="5742" cy="3424"/>
            </a:xfrm>
          </p:grpSpPr>
          <p:sp>
            <p:nvSpPr>
              <p:cNvPr id="62468" name="Freeform 4">
                <a:extLst>
                  <a:ext uri="{FF2B5EF4-FFF2-40B4-BE49-F238E27FC236}">
                    <a16:creationId xmlns:a16="http://schemas.microsoft.com/office/drawing/2014/main" id="{5E8A43F7-D620-3A7E-91D0-3851E44727E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69" name="Freeform 5">
                <a:extLst>
                  <a:ext uri="{FF2B5EF4-FFF2-40B4-BE49-F238E27FC236}">
                    <a16:creationId xmlns:a16="http://schemas.microsoft.com/office/drawing/2014/main" id="{C4978695-451A-AC41-DD11-DCDC19950178}"/>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0" name="Freeform 6">
                <a:extLst>
                  <a:ext uri="{FF2B5EF4-FFF2-40B4-BE49-F238E27FC236}">
                    <a16:creationId xmlns:a16="http://schemas.microsoft.com/office/drawing/2014/main" id="{D5491873-49AD-8694-B89D-C2E82F7CD613}"/>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1" name="Freeform 7">
                <a:extLst>
                  <a:ext uri="{FF2B5EF4-FFF2-40B4-BE49-F238E27FC236}">
                    <a16:creationId xmlns:a16="http://schemas.microsoft.com/office/drawing/2014/main" id="{71661097-D7C2-F9BB-29F5-9A748696E089}"/>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2" name="Freeform 8">
                <a:extLst>
                  <a:ext uri="{FF2B5EF4-FFF2-40B4-BE49-F238E27FC236}">
                    <a16:creationId xmlns:a16="http://schemas.microsoft.com/office/drawing/2014/main" id="{FA5BD041-0ACB-4971-F5A4-11CFE9C6C83D}"/>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3" name="Freeform 9">
                <a:extLst>
                  <a:ext uri="{FF2B5EF4-FFF2-40B4-BE49-F238E27FC236}">
                    <a16:creationId xmlns:a16="http://schemas.microsoft.com/office/drawing/2014/main" id="{7FDBFDC0-7FBE-8C37-0786-331BAD4E22A0}"/>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4" name="Freeform 10">
                <a:extLst>
                  <a:ext uri="{FF2B5EF4-FFF2-40B4-BE49-F238E27FC236}">
                    <a16:creationId xmlns:a16="http://schemas.microsoft.com/office/drawing/2014/main" id="{5FB63BB0-2A72-6C98-432F-7854813BC0F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5" name="Freeform 11">
                <a:extLst>
                  <a:ext uri="{FF2B5EF4-FFF2-40B4-BE49-F238E27FC236}">
                    <a16:creationId xmlns:a16="http://schemas.microsoft.com/office/drawing/2014/main" id="{D1A8D0D3-C1BF-832C-9224-A25D18C50CE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6" name="Freeform 12">
                <a:extLst>
                  <a:ext uri="{FF2B5EF4-FFF2-40B4-BE49-F238E27FC236}">
                    <a16:creationId xmlns:a16="http://schemas.microsoft.com/office/drawing/2014/main" id="{5A16AE8C-C6D1-767B-2B02-E12D356C3CD5}"/>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7" name="Freeform 13">
                <a:extLst>
                  <a:ext uri="{FF2B5EF4-FFF2-40B4-BE49-F238E27FC236}">
                    <a16:creationId xmlns:a16="http://schemas.microsoft.com/office/drawing/2014/main" id="{8F6797FB-1861-03D7-9985-D3706F3F9480}"/>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8" name="Freeform 14">
                <a:extLst>
                  <a:ext uri="{FF2B5EF4-FFF2-40B4-BE49-F238E27FC236}">
                    <a16:creationId xmlns:a16="http://schemas.microsoft.com/office/drawing/2014/main" id="{99FBFF15-BD9B-E93E-FE95-43A5EF5CFE1B}"/>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79" name="Freeform 15">
                <a:extLst>
                  <a:ext uri="{FF2B5EF4-FFF2-40B4-BE49-F238E27FC236}">
                    <a16:creationId xmlns:a16="http://schemas.microsoft.com/office/drawing/2014/main" id="{F43F4F46-FEE2-26F4-0FDD-9999D3F2DB3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480" name="Freeform 16">
                <a:extLst>
                  <a:ext uri="{FF2B5EF4-FFF2-40B4-BE49-F238E27FC236}">
                    <a16:creationId xmlns:a16="http://schemas.microsoft.com/office/drawing/2014/main" id="{20DCD8C5-3C25-75B6-CDCB-1C6E709A7B48}"/>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2481" name="Group 17">
              <a:extLst>
                <a:ext uri="{FF2B5EF4-FFF2-40B4-BE49-F238E27FC236}">
                  <a16:creationId xmlns:a16="http://schemas.microsoft.com/office/drawing/2014/main" id="{7F590EF8-7E6D-E597-C529-98399F0708BA}"/>
                </a:ext>
              </a:extLst>
            </p:cNvPr>
            <p:cNvGrpSpPr>
              <a:grpSpLocks/>
            </p:cNvGrpSpPr>
            <p:nvPr userDrawn="1"/>
          </p:nvGrpSpPr>
          <p:grpSpPr bwMode="auto">
            <a:xfrm>
              <a:off x="0" y="2291"/>
              <a:ext cx="1385" cy="1702"/>
              <a:chOff x="0" y="2291"/>
              <a:chExt cx="1385" cy="1702"/>
            </a:xfrm>
          </p:grpSpPr>
          <p:sp>
            <p:nvSpPr>
              <p:cNvPr id="62482" name="Rectangle 18">
                <a:extLst>
                  <a:ext uri="{FF2B5EF4-FFF2-40B4-BE49-F238E27FC236}">
                    <a16:creationId xmlns:a16="http://schemas.microsoft.com/office/drawing/2014/main" id="{FA248228-8B6D-F85C-9038-52DF58640F94}"/>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3" name="Rectangle 19">
                <a:extLst>
                  <a:ext uri="{FF2B5EF4-FFF2-40B4-BE49-F238E27FC236}">
                    <a16:creationId xmlns:a16="http://schemas.microsoft.com/office/drawing/2014/main" id="{70EB594F-F3B6-E875-73F7-EEDE9878E093}"/>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4" name="Rectangle 20">
                <a:extLst>
                  <a:ext uri="{FF2B5EF4-FFF2-40B4-BE49-F238E27FC236}">
                    <a16:creationId xmlns:a16="http://schemas.microsoft.com/office/drawing/2014/main" id="{4AB8B5CA-BC0B-7823-CD98-BE22AD38E225}"/>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5" name="Rectangle 21">
                <a:extLst>
                  <a:ext uri="{FF2B5EF4-FFF2-40B4-BE49-F238E27FC236}">
                    <a16:creationId xmlns:a16="http://schemas.microsoft.com/office/drawing/2014/main" id="{17643F95-A9F9-4191-05FF-19E9B9BD14E6}"/>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6" name="Rectangle 22">
                <a:extLst>
                  <a:ext uri="{FF2B5EF4-FFF2-40B4-BE49-F238E27FC236}">
                    <a16:creationId xmlns:a16="http://schemas.microsoft.com/office/drawing/2014/main" id="{B4BF6A1F-28CE-96DE-0241-9EF413DB3A12}"/>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7" name="Rectangle 23">
                <a:extLst>
                  <a:ext uri="{FF2B5EF4-FFF2-40B4-BE49-F238E27FC236}">
                    <a16:creationId xmlns:a16="http://schemas.microsoft.com/office/drawing/2014/main" id="{7FAB7DCF-8538-8C68-A6AD-EF042E544023}"/>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8" name="Rectangle 24">
                <a:extLst>
                  <a:ext uri="{FF2B5EF4-FFF2-40B4-BE49-F238E27FC236}">
                    <a16:creationId xmlns:a16="http://schemas.microsoft.com/office/drawing/2014/main" id="{5E2A67C2-6F11-B542-708A-F2892C8766B3}"/>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9" name="Rectangle 25">
                <a:extLst>
                  <a:ext uri="{FF2B5EF4-FFF2-40B4-BE49-F238E27FC236}">
                    <a16:creationId xmlns:a16="http://schemas.microsoft.com/office/drawing/2014/main" id="{32E60A57-A759-6A28-DB2A-2B3532217CAE}"/>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0" name="Rectangle 26">
                <a:extLst>
                  <a:ext uri="{FF2B5EF4-FFF2-40B4-BE49-F238E27FC236}">
                    <a16:creationId xmlns:a16="http://schemas.microsoft.com/office/drawing/2014/main" id="{E1E5DA81-D7B0-99A7-04DB-0500761F4D39}"/>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1" name="Rectangle 27">
                <a:extLst>
                  <a:ext uri="{FF2B5EF4-FFF2-40B4-BE49-F238E27FC236}">
                    <a16:creationId xmlns:a16="http://schemas.microsoft.com/office/drawing/2014/main" id="{899B7508-5B84-213B-CE51-1E1E21982B2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2" name="Rectangle 28">
                <a:extLst>
                  <a:ext uri="{FF2B5EF4-FFF2-40B4-BE49-F238E27FC236}">
                    <a16:creationId xmlns:a16="http://schemas.microsoft.com/office/drawing/2014/main" id="{3D3E4133-9544-6736-C4A8-014E2E95F1F6}"/>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3" name="Rectangle 29">
                <a:extLst>
                  <a:ext uri="{FF2B5EF4-FFF2-40B4-BE49-F238E27FC236}">
                    <a16:creationId xmlns:a16="http://schemas.microsoft.com/office/drawing/2014/main" id="{B7AB1364-E22E-CC1D-C927-7E179BE558FF}"/>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4" name="Rectangle 30">
                <a:extLst>
                  <a:ext uri="{FF2B5EF4-FFF2-40B4-BE49-F238E27FC236}">
                    <a16:creationId xmlns:a16="http://schemas.microsoft.com/office/drawing/2014/main" id="{FF6CF7FA-CF01-D660-0321-107AA6E25187}"/>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5" name="Rectangle 31">
                <a:extLst>
                  <a:ext uri="{FF2B5EF4-FFF2-40B4-BE49-F238E27FC236}">
                    <a16:creationId xmlns:a16="http://schemas.microsoft.com/office/drawing/2014/main" id="{D9965425-6DA4-7258-1C6B-1917B6461238}"/>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6" name="Rectangle 32">
                <a:extLst>
                  <a:ext uri="{FF2B5EF4-FFF2-40B4-BE49-F238E27FC236}">
                    <a16:creationId xmlns:a16="http://schemas.microsoft.com/office/drawing/2014/main" id="{9DC0DF8E-5477-3091-FF60-896F5543F07A}"/>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7" name="Rectangle 33">
                <a:extLst>
                  <a:ext uri="{FF2B5EF4-FFF2-40B4-BE49-F238E27FC236}">
                    <a16:creationId xmlns:a16="http://schemas.microsoft.com/office/drawing/2014/main" id="{843C42D1-5933-1F68-97B0-EAADA89FAF3D}"/>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8" name="Rectangle 34">
                <a:extLst>
                  <a:ext uri="{FF2B5EF4-FFF2-40B4-BE49-F238E27FC236}">
                    <a16:creationId xmlns:a16="http://schemas.microsoft.com/office/drawing/2014/main" id="{ABC5D0FE-B00D-9648-D2D3-F8642427F737}"/>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99" name="Rectangle 35">
                <a:extLst>
                  <a:ext uri="{FF2B5EF4-FFF2-40B4-BE49-F238E27FC236}">
                    <a16:creationId xmlns:a16="http://schemas.microsoft.com/office/drawing/2014/main" id="{19772CE1-76DF-9797-6B9E-46A95C4A9951}"/>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0" name="Rectangle 36">
                <a:extLst>
                  <a:ext uri="{FF2B5EF4-FFF2-40B4-BE49-F238E27FC236}">
                    <a16:creationId xmlns:a16="http://schemas.microsoft.com/office/drawing/2014/main" id="{AF7AD4E7-C83A-DFCE-C90C-B2145C3B4A84}"/>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1" name="Rectangle 37">
                <a:extLst>
                  <a:ext uri="{FF2B5EF4-FFF2-40B4-BE49-F238E27FC236}">
                    <a16:creationId xmlns:a16="http://schemas.microsoft.com/office/drawing/2014/main" id="{92BCA7E4-427D-BA4A-41A9-BCA91A42DE66}"/>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2" name="Rectangle 38">
                <a:extLst>
                  <a:ext uri="{FF2B5EF4-FFF2-40B4-BE49-F238E27FC236}">
                    <a16:creationId xmlns:a16="http://schemas.microsoft.com/office/drawing/2014/main" id="{764CE35C-816B-9871-2B56-B225E7CFFA37}"/>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3" name="Rectangle 39">
                <a:extLst>
                  <a:ext uri="{FF2B5EF4-FFF2-40B4-BE49-F238E27FC236}">
                    <a16:creationId xmlns:a16="http://schemas.microsoft.com/office/drawing/2014/main" id="{13DF749E-5F4C-4132-69C4-EA6137414E57}"/>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4" name="Rectangle 40">
                <a:extLst>
                  <a:ext uri="{FF2B5EF4-FFF2-40B4-BE49-F238E27FC236}">
                    <a16:creationId xmlns:a16="http://schemas.microsoft.com/office/drawing/2014/main" id="{CE6119BD-BBB1-A1DB-443B-F98619F43FCB}"/>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5" name="Rectangle 41">
                <a:extLst>
                  <a:ext uri="{FF2B5EF4-FFF2-40B4-BE49-F238E27FC236}">
                    <a16:creationId xmlns:a16="http://schemas.microsoft.com/office/drawing/2014/main" id="{241114B8-021A-9EF0-6B5B-0B4D16152766}"/>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6" name="Rectangle 42">
                <a:extLst>
                  <a:ext uri="{FF2B5EF4-FFF2-40B4-BE49-F238E27FC236}">
                    <a16:creationId xmlns:a16="http://schemas.microsoft.com/office/drawing/2014/main" id="{CBD23463-D387-8087-DB10-B54502AD2C9D}"/>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7" name="Rectangle 43">
                <a:extLst>
                  <a:ext uri="{FF2B5EF4-FFF2-40B4-BE49-F238E27FC236}">
                    <a16:creationId xmlns:a16="http://schemas.microsoft.com/office/drawing/2014/main" id="{A89311C9-A4C9-5549-A5F8-6261AAE47119}"/>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8" name="Rectangle 44">
                <a:extLst>
                  <a:ext uri="{FF2B5EF4-FFF2-40B4-BE49-F238E27FC236}">
                    <a16:creationId xmlns:a16="http://schemas.microsoft.com/office/drawing/2014/main" id="{A692F956-F98F-D5FA-2C7D-137D737BF0C3}"/>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09" name="Rectangle 45">
                <a:extLst>
                  <a:ext uri="{FF2B5EF4-FFF2-40B4-BE49-F238E27FC236}">
                    <a16:creationId xmlns:a16="http://schemas.microsoft.com/office/drawing/2014/main" id="{32F19CC6-ABAF-2F19-3C60-EE0A846A2561}"/>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0" name="Rectangle 46">
                <a:extLst>
                  <a:ext uri="{FF2B5EF4-FFF2-40B4-BE49-F238E27FC236}">
                    <a16:creationId xmlns:a16="http://schemas.microsoft.com/office/drawing/2014/main" id="{DCD5B94E-00DD-0051-A41F-2DD80D609D0E}"/>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1" name="Rectangle 47">
                <a:extLst>
                  <a:ext uri="{FF2B5EF4-FFF2-40B4-BE49-F238E27FC236}">
                    <a16:creationId xmlns:a16="http://schemas.microsoft.com/office/drawing/2014/main" id="{A5F8A429-CF60-3BE3-4B5C-B63D87E5F875}"/>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2" name="Rectangle 48">
                <a:extLst>
                  <a:ext uri="{FF2B5EF4-FFF2-40B4-BE49-F238E27FC236}">
                    <a16:creationId xmlns:a16="http://schemas.microsoft.com/office/drawing/2014/main" id="{9017E561-DA53-4A1E-E197-F53020F2BAA9}"/>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3" name="Rectangle 49">
                <a:extLst>
                  <a:ext uri="{FF2B5EF4-FFF2-40B4-BE49-F238E27FC236}">
                    <a16:creationId xmlns:a16="http://schemas.microsoft.com/office/drawing/2014/main" id="{93C9871C-513A-D5ED-00F4-73B649F7E742}"/>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4" name="Rectangle 50">
                <a:extLst>
                  <a:ext uri="{FF2B5EF4-FFF2-40B4-BE49-F238E27FC236}">
                    <a16:creationId xmlns:a16="http://schemas.microsoft.com/office/drawing/2014/main" id="{531A83AE-E6DB-EC5C-1C28-15BC6827E7DD}"/>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5" name="Rectangle 51">
                <a:extLst>
                  <a:ext uri="{FF2B5EF4-FFF2-40B4-BE49-F238E27FC236}">
                    <a16:creationId xmlns:a16="http://schemas.microsoft.com/office/drawing/2014/main" id="{035787A7-465C-E123-76C3-D79D3D9D37E2}"/>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6" name="Rectangle 52">
                <a:extLst>
                  <a:ext uri="{FF2B5EF4-FFF2-40B4-BE49-F238E27FC236}">
                    <a16:creationId xmlns:a16="http://schemas.microsoft.com/office/drawing/2014/main" id="{F16880D4-67F1-AEA9-1E68-2DAC98702A65}"/>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7" name="Rectangle 53">
                <a:extLst>
                  <a:ext uri="{FF2B5EF4-FFF2-40B4-BE49-F238E27FC236}">
                    <a16:creationId xmlns:a16="http://schemas.microsoft.com/office/drawing/2014/main" id="{04B87E42-61A5-B578-E78D-335B95E1A63B}"/>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8" name="Rectangle 54">
                <a:extLst>
                  <a:ext uri="{FF2B5EF4-FFF2-40B4-BE49-F238E27FC236}">
                    <a16:creationId xmlns:a16="http://schemas.microsoft.com/office/drawing/2014/main" id="{80E95BEC-4775-F8E3-3CDC-1D80D4328114}"/>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19" name="Rectangle 55">
                <a:extLst>
                  <a:ext uri="{FF2B5EF4-FFF2-40B4-BE49-F238E27FC236}">
                    <a16:creationId xmlns:a16="http://schemas.microsoft.com/office/drawing/2014/main" id="{3131A6B8-8453-38D0-10FF-F75B26EE4BEF}"/>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0" name="Rectangle 56">
                <a:extLst>
                  <a:ext uri="{FF2B5EF4-FFF2-40B4-BE49-F238E27FC236}">
                    <a16:creationId xmlns:a16="http://schemas.microsoft.com/office/drawing/2014/main" id="{50444204-5C06-5B2E-FB55-A8DE8759D8E8}"/>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1" name="Rectangle 57">
                <a:extLst>
                  <a:ext uri="{FF2B5EF4-FFF2-40B4-BE49-F238E27FC236}">
                    <a16:creationId xmlns:a16="http://schemas.microsoft.com/office/drawing/2014/main" id="{B4EDC927-317A-50ED-B9B5-713490C2E9E4}"/>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2" name="Rectangle 58">
                <a:extLst>
                  <a:ext uri="{FF2B5EF4-FFF2-40B4-BE49-F238E27FC236}">
                    <a16:creationId xmlns:a16="http://schemas.microsoft.com/office/drawing/2014/main" id="{B915A39D-392E-1EB0-826E-19D2636CF963}"/>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3" name="Rectangle 59">
                <a:extLst>
                  <a:ext uri="{FF2B5EF4-FFF2-40B4-BE49-F238E27FC236}">
                    <a16:creationId xmlns:a16="http://schemas.microsoft.com/office/drawing/2014/main" id="{28DFAEC4-A71D-41A3-0863-286666911ED6}"/>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4" name="Rectangle 60">
                <a:extLst>
                  <a:ext uri="{FF2B5EF4-FFF2-40B4-BE49-F238E27FC236}">
                    <a16:creationId xmlns:a16="http://schemas.microsoft.com/office/drawing/2014/main" id="{90503BBE-1D32-F4E6-69FA-06E44DFA35E8}"/>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5" name="Rectangle 61">
                <a:extLst>
                  <a:ext uri="{FF2B5EF4-FFF2-40B4-BE49-F238E27FC236}">
                    <a16:creationId xmlns:a16="http://schemas.microsoft.com/office/drawing/2014/main" id="{EF08AF70-F0FC-D31F-7F78-7B4E41884E2C}"/>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6" name="Rectangle 62">
                <a:extLst>
                  <a:ext uri="{FF2B5EF4-FFF2-40B4-BE49-F238E27FC236}">
                    <a16:creationId xmlns:a16="http://schemas.microsoft.com/office/drawing/2014/main" id="{E6D5A59E-EE00-F449-76CD-18D37CBA3464}"/>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7" name="Rectangle 63">
                <a:extLst>
                  <a:ext uri="{FF2B5EF4-FFF2-40B4-BE49-F238E27FC236}">
                    <a16:creationId xmlns:a16="http://schemas.microsoft.com/office/drawing/2014/main" id="{2E6472FD-ADD2-41EF-32EC-62CA7934E8B4}"/>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8" name="Rectangle 64">
                <a:extLst>
                  <a:ext uri="{FF2B5EF4-FFF2-40B4-BE49-F238E27FC236}">
                    <a16:creationId xmlns:a16="http://schemas.microsoft.com/office/drawing/2014/main" id="{3EAFC0A5-66A7-B7FA-C2BA-694965555F0C}"/>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29" name="Rectangle 65">
                <a:extLst>
                  <a:ext uri="{FF2B5EF4-FFF2-40B4-BE49-F238E27FC236}">
                    <a16:creationId xmlns:a16="http://schemas.microsoft.com/office/drawing/2014/main" id="{FC8B0A31-2195-E2CF-BB54-276A6E8D124C}"/>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0" name="Rectangle 66">
                <a:extLst>
                  <a:ext uri="{FF2B5EF4-FFF2-40B4-BE49-F238E27FC236}">
                    <a16:creationId xmlns:a16="http://schemas.microsoft.com/office/drawing/2014/main" id="{94FA6DF7-0CA8-4FCB-7E35-C27ACDD646A3}"/>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1" name="Rectangle 67">
                <a:extLst>
                  <a:ext uri="{FF2B5EF4-FFF2-40B4-BE49-F238E27FC236}">
                    <a16:creationId xmlns:a16="http://schemas.microsoft.com/office/drawing/2014/main" id="{68F97E87-ADA4-2610-1231-31C35373DBC8}"/>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2" name="Rectangle 68">
                <a:extLst>
                  <a:ext uri="{FF2B5EF4-FFF2-40B4-BE49-F238E27FC236}">
                    <a16:creationId xmlns:a16="http://schemas.microsoft.com/office/drawing/2014/main" id="{C45D79D5-EFF3-37B3-FB4A-ADAB1EC25A72}"/>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3" name="Rectangle 69">
                <a:extLst>
                  <a:ext uri="{FF2B5EF4-FFF2-40B4-BE49-F238E27FC236}">
                    <a16:creationId xmlns:a16="http://schemas.microsoft.com/office/drawing/2014/main" id="{12B288BA-B311-C8C9-0441-0D825D8CF3EC}"/>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4" name="Rectangle 70">
                <a:extLst>
                  <a:ext uri="{FF2B5EF4-FFF2-40B4-BE49-F238E27FC236}">
                    <a16:creationId xmlns:a16="http://schemas.microsoft.com/office/drawing/2014/main" id="{6183D3AD-F504-E73B-3274-A52E3CA40FE9}"/>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5" name="Rectangle 71">
                <a:extLst>
                  <a:ext uri="{FF2B5EF4-FFF2-40B4-BE49-F238E27FC236}">
                    <a16:creationId xmlns:a16="http://schemas.microsoft.com/office/drawing/2014/main" id="{CC6B5997-927E-DEA9-59F4-602A840DE2D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6" name="Rectangle 72">
                <a:extLst>
                  <a:ext uri="{FF2B5EF4-FFF2-40B4-BE49-F238E27FC236}">
                    <a16:creationId xmlns:a16="http://schemas.microsoft.com/office/drawing/2014/main" id="{2D99595E-B77F-EBFE-B12C-1122F4517C0C}"/>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7" name="Rectangle 73">
                <a:extLst>
                  <a:ext uri="{FF2B5EF4-FFF2-40B4-BE49-F238E27FC236}">
                    <a16:creationId xmlns:a16="http://schemas.microsoft.com/office/drawing/2014/main" id="{49E0C727-4410-309A-6E81-B96F3240D90B}"/>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8" name="Rectangle 74">
                <a:extLst>
                  <a:ext uri="{FF2B5EF4-FFF2-40B4-BE49-F238E27FC236}">
                    <a16:creationId xmlns:a16="http://schemas.microsoft.com/office/drawing/2014/main" id="{DDA34474-C651-CE3D-8642-B12EB4B1C444}"/>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39" name="Rectangle 75">
                <a:extLst>
                  <a:ext uri="{FF2B5EF4-FFF2-40B4-BE49-F238E27FC236}">
                    <a16:creationId xmlns:a16="http://schemas.microsoft.com/office/drawing/2014/main" id="{8A4ED2BB-15BA-21F3-1B88-0FE4D21C6E32}"/>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0" name="Rectangle 76">
                <a:extLst>
                  <a:ext uri="{FF2B5EF4-FFF2-40B4-BE49-F238E27FC236}">
                    <a16:creationId xmlns:a16="http://schemas.microsoft.com/office/drawing/2014/main" id="{F8FA7599-8A6D-17BC-706D-B6E954EBFE9F}"/>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1" name="Rectangle 77">
                <a:extLst>
                  <a:ext uri="{FF2B5EF4-FFF2-40B4-BE49-F238E27FC236}">
                    <a16:creationId xmlns:a16="http://schemas.microsoft.com/office/drawing/2014/main" id="{4283DE94-9C17-8DB1-6B1B-40BA5E66B9F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2" name="Rectangle 78">
                <a:extLst>
                  <a:ext uri="{FF2B5EF4-FFF2-40B4-BE49-F238E27FC236}">
                    <a16:creationId xmlns:a16="http://schemas.microsoft.com/office/drawing/2014/main" id="{74854D18-D763-7280-2F40-E334E13C76AD}"/>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3" name="Rectangle 79">
                <a:extLst>
                  <a:ext uri="{FF2B5EF4-FFF2-40B4-BE49-F238E27FC236}">
                    <a16:creationId xmlns:a16="http://schemas.microsoft.com/office/drawing/2014/main" id="{FE9120FA-8FB3-4776-3549-CEFE7019AF1C}"/>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4" name="Rectangle 80">
                <a:extLst>
                  <a:ext uri="{FF2B5EF4-FFF2-40B4-BE49-F238E27FC236}">
                    <a16:creationId xmlns:a16="http://schemas.microsoft.com/office/drawing/2014/main" id="{A3ABE019-C5F2-8649-62BB-D8E099C3B860}"/>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5" name="Freeform 81">
                <a:extLst>
                  <a:ext uri="{FF2B5EF4-FFF2-40B4-BE49-F238E27FC236}">
                    <a16:creationId xmlns:a16="http://schemas.microsoft.com/office/drawing/2014/main" id="{C4ACD3BE-C38F-C5E5-BEA4-32108DE06B5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546" name="Rectangle 82">
                <a:extLst>
                  <a:ext uri="{FF2B5EF4-FFF2-40B4-BE49-F238E27FC236}">
                    <a16:creationId xmlns:a16="http://schemas.microsoft.com/office/drawing/2014/main" id="{C78505E4-E38F-7838-1CDC-AE2AFCD681AC}"/>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7" name="Rectangle 83">
                <a:extLst>
                  <a:ext uri="{FF2B5EF4-FFF2-40B4-BE49-F238E27FC236}">
                    <a16:creationId xmlns:a16="http://schemas.microsoft.com/office/drawing/2014/main" id="{167EB5E5-AFC0-1024-19F8-D107553C28E5}"/>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8" name="Rectangle 84">
                <a:extLst>
                  <a:ext uri="{FF2B5EF4-FFF2-40B4-BE49-F238E27FC236}">
                    <a16:creationId xmlns:a16="http://schemas.microsoft.com/office/drawing/2014/main" id="{BC808D1B-A173-7981-1EBD-336BB243903D}"/>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49" name="Rectangle 85">
                <a:extLst>
                  <a:ext uri="{FF2B5EF4-FFF2-40B4-BE49-F238E27FC236}">
                    <a16:creationId xmlns:a16="http://schemas.microsoft.com/office/drawing/2014/main" id="{5036A786-CA2F-AAE0-4186-6906BF6C2189}"/>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0" name="Rectangle 86">
                <a:extLst>
                  <a:ext uri="{FF2B5EF4-FFF2-40B4-BE49-F238E27FC236}">
                    <a16:creationId xmlns:a16="http://schemas.microsoft.com/office/drawing/2014/main" id="{4E230A5D-FBE7-1AF8-9B22-AD51F2B17CE2}"/>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1" name="Rectangle 87">
                <a:extLst>
                  <a:ext uri="{FF2B5EF4-FFF2-40B4-BE49-F238E27FC236}">
                    <a16:creationId xmlns:a16="http://schemas.microsoft.com/office/drawing/2014/main" id="{1998DD7B-F6DE-E873-DB3C-F880C542E0CC}"/>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2" name="Rectangle 88">
                <a:extLst>
                  <a:ext uri="{FF2B5EF4-FFF2-40B4-BE49-F238E27FC236}">
                    <a16:creationId xmlns:a16="http://schemas.microsoft.com/office/drawing/2014/main" id="{2FC43237-A51E-2498-00D5-32DCACD9B2E0}"/>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3" name="Rectangle 89">
                <a:extLst>
                  <a:ext uri="{FF2B5EF4-FFF2-40B4-BE49-F238E27FC236}">
                    <a16:creationId xmlns:a16="http://schemas.microsoft.com/office/drawing/2014/main" id="{867BBE87-DF0A-33C5-BDF6-DE9094D186F6}"/>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4" name="Rectangle 90">
                <a:extLst>
                  <a:ext uri="{FF2B5EF4-FFF2-40B4-BE49-F238E27FC236}">
                    <a16:creationId xmlns:a16="http://schemas.microsoft.com/office/drawing/2014/main" id="{47289CE5-4713-BB01-D5C9-6FF32381CE8A}"/>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5" name="Rectangle 91">
                <a:extLst>
                  <a:ext uri="{FF2B5EF4-FFF2-40B4-BE49-F238E27FC236}">
                    <a16:creationId xmlns:a16="http://schemas.microsoft.com/office/drawing/2014/main" id="{25F852B5-7B42-EEC7-0E33-91B7CCBC43DC}"/>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6" name="Rectangle 92">
                <a:extLst>
                  <a:ext uri="{FF2B5EF4-FFF2-40B4-BE49-F238E27FC236}">
                    <a16:creationId xmlns:a16="http://schemas.microsoft.com/office/drawing/2014/main" id="{4200989E-D226-1608-1310-665D91C9D124}"/>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7" name="Rectangle 93">
                <a:extLst>
                  <a:ext uri="{FF2B5EF4-FFF2-40B4-BE49-F238E27FC236}">
                    <a16:creationId xmlns:a16="http://schemas.microsoft.com/office/drawing/2014/main" id="{652054EB-91E4-3174-6376-86D644B708DE}"/>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8" name="Rectangle 94">
                <a:extLst>
                  <a:ext uri="{FF2B5EF4-FFF2-40B4-BE49-F238E27FC236}">
                    <a16:creationId xmlns:a16="http://schemas.microsoft.com/office/drawing/2014/main" id="{ECE302BE-92D6-8100-ACDA-F8EC5B87845A}"/>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59" name="Rectangle 95">
                <a:extLst>
                  <a:ext uri="{FF2B5EF4-FFF2-40B4-BE49-F238E27FC236}">
                    <a16:creationId xmlns:a16="http://schemas.microsoft.com/office/drawing/2014/main" id="{164FC3F4-9D94-D2EF-7455-9E326D168E84}"/>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0" name="Rectangle 96">
                <a:extLst>
                  <a:ext uri="{FF2B5EF4-FFF2-40B4-BE49-F238E27FC236}">
                    <a16:creationId xmlns:a16="http://schemas.microsoft.com/office/drawing/2014/main" id="{C8522781-D967-0065-8810-15EE0C089DF7}"/>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1" name="Rectangle 97">
                <a:extLst>
                  <a:ext uri="{FF2B5EF4-FFF2-40B4-BE49-F238E27FC236}">
                    <a16:creationId xmlns:a16="http://schemas.microsoft.com/office/drawing/2014/main" id="{2F4EA272-008F-988C-0641-72C1A02978A4}"/>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2" name="Rectangle 98">
                <a:extLst>
                  <a:ext uri="{FF2B5EF4-FFF2-40B4-BE49-F238E27FC236}">
                    <a16:creationId xmlns:a16="http://schemas.microsoft.com/office/drawing/2014/main" id="{50A4D2DC-F970-B420-897F-851CF8C44DCC}"/>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3" name="Rectangle 99">
                <a:extLst>
                  <a:ext uri="{FF2B5EF4-FFF2-40B4-BE49-F238E27FC236}">
                    <a16:creationId xmlns:a16="http://schemas.microsoft.com/office/drawing/2014/main" id="{60626E17-DF9E-C159-1B08-3D6EAAF9A3D3}"/>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4" name="Rectangle 100">
                <a:extLst>
                  <a:ext uri="{FF2B5EF4-FFF2-40B4-BE49-F238E27FC236}">
                    <a16:creationId xmlns:a16="http://schemas.microsoft.com/office/drawing/2014/main" id="{22AB6D4E-1253-F97E-934F-0EAD200CA8FD}"/>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5" name="Rectangle 101">
                <a:extLst>
                  <a:ext uri="{FF2B5EF4-FFF2-40B4-BE49-F238E27FC236}">
                    <a16:creationId xmlns:a16="http://schemas.microsoft.com/office/drawing/2014/main" id="{0DF86222-CA56-71BA-179D-E446F3A30AAC}"/>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6" name="Rectangle 102">
                <a:extLst>
                  <a:ext uri="{FF2B5EF4-FFF2-40B4-BE49-F238E27FC236}">
                    <a16:creationId xmlns:a16="http://schemas.microsoft.com/office/drawing/2014/main" id="{D78969EC-F3F8-073A-1B14-751B6DA4160D}"/>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7" name="Rectangle 103">
                <a:extLst>
                  <a:ext uri="{FF2B5EF4-FFF2-40B4-BE49-F238E27FC236}">
                    <a16:creationId xmlns:a16="http://schemas.microsoft.com/office/drawing/2014/main" id="{31BD5BE1-CFE4-5080-DAE3-14B8C602D823}"/>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8" name="Rectangle 104">
                <a:extLst>
                  <a:ext uri="{FF2B5EF4-FFF2-40B4-BE49-F238E27FC236}">
                    <a16:creationId xmlns:a16="http://schemas.microsoft.com/office/drawing/2014/main" id="{9A7B3CC7-9354-CABD-D561-E727EEDD8BB2}"/>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69" name="Rectangle 105">
                <a:extLst>
                  <a:ext uri="{FF2B5EF4-FFF2-40B4-BE49-F238E27FC236}">
                    <a16:creationId xmlns:a16="http://schemas.microsoft.com/office/drawing/2014/main" id="{48382CA6-4E19-7EDA-7639-0D3B6695E59B}"/>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0" name="Rectangle 106">
                <a:extLst>
                  <a:ext uri="{FF2B5EF4-FFF2-40B4-BE49-F238E27FC236}">
                    <a16:creationId xmlns:a16="http://schemas.microsoft.com/office/drawing/2014/main" id="{76D1BE67-C3DE-F430-518F-80EE152A0D0F}"/>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1" name="Rectangle 107">
                <a:extLst>
                  <a:ext uri="{FF2B5EF4-FFF2-40B4-BE49-F238E27FC236}">
                    <a16:creationId xmlns:a16="http://schemas.microsoft.com/office/drawing/2014/main" id="{13204286-8859-B8F1-E3D2-31B8D7EA26DD}"/>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2" name="Rectangle 108">
                <a:extLst>
                  <a:ext uri="{FF2B5EF4-FFF2-40B4-BE49-F238E27FC236}">
                    <a16:creationId xmlns:a16="http://schemas.microsoft.com/office/drawing/2014/main" id="{060E6E0D-3F54-6592-064D-9FC5AD09DE8B}"/>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3" name="Rectangle 109">
                <a:extLst>
                  <a:ext uri="{FF2B5EF4-FFF2-40B4-BE49-F238E27FC236}">
                    <a16:creationId xmlns:a16="http://schemas.microsoft.com/office/drawing/2014/main" id="{D872AA88-7FCE-2D9C-2FB6-2F0D2443BAD1}"/>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4" name="Rectangle 110">
                <a:extLst>
                  <a:ext uri="{FF2B5EF4-FFF2-40B4-BE49-F238E27FC236}">
                    <a16:creationId xmlns:a16="http://schemas.microsoft.com/office/drawing/2014/main" id="{F6B5C749-BE68-BCB3-1322-9ECA743F4F54}"/>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5" name="Rectangle 111">
                <a:extLst>
                  <a:ext uri="{FF2B5EF4-FFF2-40B4-BE49-F238E27FC236}">
                    <a16:creationId xmlns:a16="http://schemas.microsoft.com/office/drawing/2014/main" id="{5946F3E3-F77E-9836-8B10-11D67AC47FB5}"/>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6" name="Rectangle 112">
                <a:extLst>
                  <a:ext uri="{FF2B5EF4-FFF2-40B4-BE49-F238E27FC236}">
                    <a16:creationId xmlns:a16="http://schemas.microsoft.com/office/drawing/2014/main" id="{4F168E51-A7D5-45FB-42BB-9CF3B735CBE4}"/>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7" name="Rectangle 113">
                <a:extLst>
                  <a:ext uri="{FF2B5EF4-FFF2-40B4-BE49-F238E27FC236}">
                    <a16:creationId xmlns:a16="http://schemas.microsoft.com/office/drawing/2014/main" id="{955E63FF-F456-3C3A-3B5A-FFC1542A2887}"/>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8" name="Rectangle 114">
                <a:extLst>
                  <a:ext uri="{FF2B5EF4-FFF2-40B4-BE49-F238E27FC236}">
                    <a16:creationId xmlns:a16="http://schemas.microsoft.com/office/drawing/2014/main" id="{23A15B20-53C5-382B-600E-FAE780FF7FA8}"/>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79" name="Rectangle 115">
                <a:extLst>
                  <a:ext uri="{FF2B5EF4-FFF2-40B4-BE49-F238E27FC236}">
                    <a16:creationId xmlns:a16="http://schemas.microsoft.com/office/drawing/2014/main" id="{79980F86-80FA-BDDB-947F-978EDA971FDA}"/>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0" name="Rectangle 116">
                <a:extLst>
                  <a:ext uri="{FF2B5EF4-FFF2-40B4-BE49-F238E27FC236}">
                    <a16:creationId xmlns:a16="http://schemas.microsoft.com/office/drawing/2014/main" id="{03DD58D4-5742-171E-B5A8-9D531A87D452}"/>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1" name="Rectangle 117">
                <a:extLst>
                  <a:ext uri="{FF2B5EF4-FFF2-40B4-BE49-F238E27FC236}">
                    <a16:creationId xmlns:a16="http://schemas.microsoft.com/office/drawing/2014/main" id="{8DFC6F0B-70A7-BB53-B87E-9E94FC26893F}"/>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2" name="Rectangle 118">
                <a:extLst>
                  <a:ext uri="{FF2B5EF4-FFF2-40B4-BE49-F238E27FC236}">
                    <a16:creationId xmlns:a16="http://schemas.microsoft.com/office/drawing/2014/main" id="{45F9A135-84ED-258D-259D-D452CD9F008B}"/>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3" name="Rectangle 119">
                <a:extLst>
                  <a:ext uri="{FF2B5EF4-FFF2-40B4-BE49-F238E27FC236}">
                    <a16:creationId xmlns:a16="http://schemas.microsoft.com/office/drawing/2014/main" id="{D3EEBE65-9762-6296-8D67-42FC7A7AAFEC}"/>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4" name="Rectangle 120">
                <a:extLst>
                  <a:ext uri="{FF2B5EF4-FFF2-40B4-BE49-F238E27FC236}">
                    <a16:creationId xmlns:a16="http://schemas.microsoft.com/office/drawing/2014/main" id="{AC33AD17-C82C-3F1C-D872-08F51067F56A}"/>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5" name="Rectangle 121">
                <a:extLst>
                  <a:ext uri="{FF2B5EF4-FFF2-40B4-BE49-F238E27FC236}">
                    <a16:creationId xmlns:a16="http://schemas.microsoft.com/office/drawing/2014/main" id="{BF0DDE7E-F4FA-A218-834B-0D1C0BC00293}"/>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6" name="Rectangle 122">
                <a:extLst>
                  <a:ext uri="{FF2B5EF4-FFF2-40B4-BE49-F238E27FC236}">
                    <a16:creationId xmlns:a16="http://schemas.microsoft.com/office/drawing/2014/main" id="{D3058CE8-FFB0-FDAA-7624-B61FB884C474}"/>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7" name="Rectangle 123">
                <a:extLst>
                  <a:ext uri="{FF2B5EF4-FFF2-40B4-BE49-F238E27FC236}">
                    <a16:creationId xmlns:a16="http://schemas.microsoft.com/office/drawing/2014/main" id="{875B967B-B2BC-E4B4-D7B6-76D86144760D}"/>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8" name="Rectangle 124">
                <a:extLst>
                  <a:ext uri="{FF2B5EF4-FFF2-40B4-BE49-F238E27FC236}">
                    <a16:creationId xmlns:a16="http://schemas.microsoft.com/office/drawing/2014/main" id="{6B663E3B-83D8-DDB4-CBD2-7D6366C131F9}"/>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89" name="Rectangle 125">
                <a:extLst>
                  <a:ext uri="{FF2B5EF4-FFF2-40B4-BE49-F238E27FC236}">
                    <a16:creationId xmlns:a16="http://schemas.microsoft.com/office/drawing/2014/main" id="{759B73B4-1C46-7103-CEEF-1EC0A7702C5A}"/>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0" name="Rectangle 126">
                <a:extLst>
                  <a:ext uri="{FF2B5EF4-FFF2-40B4-BE49-F238E27FC236}">
                    <a16:creationId xmlns:a16="http://schemas.microsoft.com/office/drawing/2014/main" id="{72A68722-8FB3-2E77-A811-C3A913E36D72}"/>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1" name="Rectangle 127">
                <a:extLst>
                  <a:ext uri="{FF2B5EF4-FFF2-40B4-BE49-F238E27FC236}">
                    <a16:creationId xmlns:a16="http://schemas.microsoft.com/office/drawing/2014/main" id="{C121D9A6-033F-EC7C-7AAE-DD082549FA1C}"/>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2" name="Rectangle 128">
                <a:extLst>
                  <a:ext uri="{FF2B5EF4-FFF2-40B4-BE49-F238E27FC236}">
                    <a16:creationId xmlns:a16="http://schemas.microsoft.com/office/drawing/2014/main" id="{D4B1F745-0EA3-CF16-0A40-4020C04B99EB}"/>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3" name="Rectangle 129">
                <a:extLst>
                  <a:ext uri="{FF2B5EF4-FFF2-40B4-BE49-F238E27FC236}">
                    <a16:creationId xmlns:a16="http://schemas.microsoft.com/office/drawing/2014/main" id="{9751CEF2-3094-DFAF-1192-71D7F95DFDBE}"/>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4" name="Rectangle 130">
                <a:extLst>
                  <a:ext uri="{FF2B5EF4-FFF2-40B4-BE49-F238E27FC236}">
                    <a16:creationId xmlns:a16="http://schemas.microsoft.com/office/drawing/2014/main" id="{F36BEDEF-9109-9B9E-D681-7AF028B4841A}"/>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5" name="Rectangle 131">
                <a:extLst>
                  <a:ext uri="{FF2B5EF4-FFF2-40B4-BE49-F238E27FC236}">
                    <a16:creationId xmlns:a16="http://schemas.microsoft.com/office/drawing/2014/main" id="{9997D351-B7F3-C158-0BBA-AC0C52532D6A}"/>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6" name="Rectangle 132">
                <a:extLst>
                  <a:ext uri="{FF2B5EF4-FFF2-40B4-BE49-F238E27FC236}">
                    <a16:creationId xmlns:a16="http://schemas.microsoft.com/office/drawing/2014/main" id="{19BF1BD3-5B1C-CDA4-CFA1-6D3542E0CD0F}"/>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7" name="Rectangle 133">
                <a:extLst>
                  <a:ext uri="{FF2B5EF4-FFF2-40B4-BE49-F238E27FC236}">
                    <a16:creationId xmlns:a16="http://schemas.microsoft.com/office/drawing/2014/main" id="{E986B047-7D97-8077-7846-322BF891E9CC}"/>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8" name="Rectangle 134">
                <a:extLst>
                  <a:ext uri="{FF2B5EF4-FFF2-40B4-BE49-F238E27FC236}">
                    <a16:creationId xmlns:a16="http://schemas.microsoft.com/office/drawing/2014/main" id="{D435024D-4EF2-CE3B-75E5-B02116BE5CC7}"/>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99" name="Rectangle 135">
                <a:extLst>
                  <a:ext uri="{FF2B5EF4-FFF2-40B4-BE49-F238E27FC236}">
                    <a16:creationId xmlns:a16="http://schemas.microsoft.com/office/drawing/2014/main" id="{5E5EA242-DC19-2D86-2F95-F6869A104159}"/>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600" name="Rectangle 136">
                <a:extLst>
                  <a:ext uri="{FF2B5EF4-FFF2-40B4-BE49-F238E27FC236}">
                    <a16:creationId xmlns:a16="http://schemas.microsoft.com/office/drawing/2014/main" id="{412AA703-762B-4CBA-1688-966E62FED47E}"/>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601" name="Rectangle 137">
                <a:extLst>
                  <a:ext uri="{FF2B5EF4-FFF2-40B4-BE49-F238E27FC236}">
                    <a16:creationId xmlns:a16="http://schemas.microsoft.com/office/drawing/2014/main" id="{95882CBD-97AB-37B2-FCE7-3DBF8A898EBE}"/>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602" name="Freeform 138">
                <a:extLst>
                  <a:ext uri="{FF2B5EF4-FFF2-40B4-BE49-F238E27FC236}">
                    <a16:creationId xmlns:a16="http://schemas.microsoft.com/office/drawing/2014/main" id="{F2326A5D-9C4A-7A79-2C83-7C420337AC08}"/>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3" name="Freeform 139">
                <a:extLst>
                  <a:ext uri="{FF2B5EF4-FFF2-40B4-BE49-F238E27FC236}">
                    <a16:creationId xmlns:a16="http://schemas.microsoft.com/office/drawing/2014/main" id="{A832B4A5-3392-E45A-F55D-8F22D52A4B44}"/>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4" name="Freeform 140">
                <a:extLst>
                  <a:ext uri="{FF2B5EF4-FFF2-40B4-BE49-F238E27FC236}">
                    <a16:creationId xmlns:a16="http://schemas.microsoft.com/office/drawing/2014/main" id="{DD8D36F2-F428-F6CF-FA2D-F693C748C74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5" name="Freeform 141">
                <a:extLst>
                  <a:ext uri="{FF2B5EF4-FFF2-40B4-BE49-F238E27FC236}">
                    <a16:creationId xmlns:a16="http://schemas.microsoft.com/office/drawing/2014/main" id="{96F069E4-AB72-025B-C934-EFA590359229}"/>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6" name="Freeform 142">
                <a:extLst>
                  <a:ext uri="{FF2B5EF4-FFF2-40B4-BE49-F238E27FC236}">
                    <a16:creationId xmlns:a16="http://schemas.microsoft.com/office/drawing/2014/main" id="{69CA82FA-ADC7-67FD-063C-2019376A9B22}"/>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7" name="Freeform 143">
                <a:extLst>
                  <a:ext uri="{FF2B5EF4-FFF2-40B4-BE49-F238E27FC236}">
                    <a16:creationId xmlns:a16="http://schemas.microsoft.com/office/drawing/2014/main" id="{3E6824FD-F56B-4492-370E-5856EF3165B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8" name="Freeform 144">
                <a:extLst>
                  <a:ext uri="{FF2B5EF4-FFF2-40B4-BE49-F238E27FC236}">
                    <a16:creationId xmlns:a16="http://schemas.microsoft.com/office/drawing/2014/main" id="{61490FA9-2361-72FA-9F77-AE5ADF666BCF}"/>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09" name="Freeform 145">
                <a:extLst>
                  <a:ext uri="{FF2B5EF4-FFF2-40B4-BE49-F238E27FC236}">
                    <a16:creationId xmlns:a16="http://schemas.microsoft.com/office/drawing/2014/main" id="{66B93AB6-4B28-4256-8099-BD1A9F9359E9}"/>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10" name="Freeform 146">
                <a:extLst>
                  <a:ext uri="{FF2B5EF4-FFF2-40B4-BE49-F238E27FC236}">
                    <a16:creationId xmlns:a16="http://schemas.microsoft.com/office/drawing/2014/main" id="{F0646CE2-01DE-3D10-5150-415A76F8A1E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611" name="Rectangle 147">
                <a:extLst>
                  <a:ext uri="{FF2B5EF4-FFF2-40B4-BE49-F238E27FC236}">
                    <a16:creationId xmlns:a16="http://schemas.microsoft.com/office/drawing/2014/main" id="{D2F74CD1-4BDF-7AC1-E57F-D73A59DEF68F}"/>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612" name="Rectangle 148">
                <a:extLst>
                  <a:ext uri="{FF2B5EF4-FFF2-40B4-BE49-F238E27FC236}">
                    <a16:creationId xmlns:a16="http://schemas.microsoft.com/office/drawing/2014/main" id="{61FDBA30-8D4A-BAFA-E02E-8A19F9A909B3}"/>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613" name="Freeform 149">
                <a:extLst>
                  <a:ext uri="{FF2B5EF4-FFF2-40B4-BE49-F238E27FC236}">
                    <a16:creationId xmlns:a16="http://schemas.microsoft.com/office/drawing/2014/main" id="{0E330CEB-2F7F-B1E7-D07D-FC160D7459C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614" name="Freeform 150">
                <a:extLst>
                  <a:ext uri="{FF2B5EF4-FFF2-40B4-BE49-F238E27FC236}">
                    <a16:creationId xmlns:a16="http://schemas.microsoft.com/office/drawing/2014/main" id="{793E30E1-1405-C3CC-0C5F-06AC50D3E2AB}"/>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615" name="Freeform 151">
                <a:extLst>
                  <a:ext uri="{FF2B5EF4-FFF2-40B4-BE49-F238E27FC236}">
                    <a16:creationId xmlns:a16="http://schemas.microsoft.com/office/drawing/2014/main" id="{CE3AE0C5-FA87-B80C-CF43-29030893E3C7}"/>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2616" name="Oval 152">
                <a:extLst>
                  <a:ext uri="{FF2B5EF4-FFF2-40B4-BE49-F238E27FC236}">
                    <a16:creationId xmlns:a16="http://schemas.microsoft.com/office/drawing/2014/main" id="{23B664A4-B9DC-D90B-EB4E-FC5419474B0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sp>
        <p:nvSpPr>
          <p:cNvPr id="62617" name="Rectangle 153">
            <a:extLst>
              <a:ext uri="{FF2B5EF4-FFF2-40B4-BE49-F238E27FC236}">
                <a16:creationId xmlns:a16="http://schemas.microsoft.com/office/drawing/2014/main" id="{E5353BC1-41A2-3461-D504-46FC2535DE4E}"/>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62618" name="Rectangle 154">
            <a:extLst>
              <a:ext uri="{FF2B5EF4-FFF2-40B4-BE49-F238E27FC236}">
                <a16:creationId xmlns:a16="http://schemas.microsoft.com/office/drawing/2014/main" id="{189D04B0-DF5F-9987-78A5-69A99571DD74}"/>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62619" name="Rectangle 155">
            <a:extLst>
              <a:ext uri="{FF2B5EF4-FFF2-40B4-BE49-F238E27FC236}">
                <a16:creationId xmlns:a16="http://schemas.microsoft.com/office/drawing/2014/main" id="{D0DCDD0B-0E0A-F5FB-3111-8563685CA46D}"/>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62620" name="Rectangle 156">
            <a:extLst>
              <a:ext uri="{FF2B5EF4-FFF2-40B4-BE49-F238E27FC236}">
                <a16:creationId xmlns:a16="http://schemas.microsoft.com/office/drawing/2014/main" id="{56B27031-FDE1-4537-7253-33D632F61090}"/>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62621" name="Rectangle 157">
            <a:extLst>
              <a:ext uri="{FF2B5EF4-FFF2-40B4-BE49-F238E27FC236}">
                <a16:creationId xmlns:a16="http://schemas.microsoft.com/office/drawing/2014/main" id="{FEF7F76E-E888-E24A-299E-27CA8552EAC7}"/>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657C15A6-E599-4A73-B885-FD847D6FE107}"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9696-A35D-20E8-188B-EFFD66E6B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0FFD2-4E48-571B-2DC7-81E89AC7C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CC2FBA-613A-D707-F89B-6593AC2C6F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4B44A99-9918-612C-7472-5F2CA3209B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5B701A0-AD7C-EDDA-557F-84A3311B135C}"/>
              </a:ext>
            </a:extLst>
          </p:cNvPr>
          <p:cNvSpPr>
            <a:spLocks noGrp="1"/>
          </p:cNvSpPr>
          <p:nvPr>
            <p:ph type="sldNum" sz="quarter" idx="12"/>
          </p:nvPr>
        </p:nvSpPr>
        <p:spPr/>
        <p:txBody>
          <a:bodyPr/>
          <a:lstStyle>
            <a:lvl1pPr>
              <a:defRPr/>
            </a:lvl1pPr>
          </a:lstStyle>
          <a:p>
            <a:fld id="{10983476-0195-4E66-8637-17D537B6D5E3}" type="slidenum">
              <a:rPr lang="en-US" altLang="en-US"/>
              <a:pPr/>
              <a:t>‹#›</a:t>
            </a:fld>
            <a:endParaRPr lang="en-US" altLang="en-US"/>
          </a:p>
        </p:txBody>
      </p:sp>
    </p:spTree>
    <p:extLst>
      <p:ext uri="{BB962C8B-B14F-4D97-AF65-F5344CB8AC3E}">
        <p14:creationId xmlns:p14="http://schemas.microsoft.com/office/powerpoint/2010/main" val="327498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B094-5EF3-3729-E975-68FB78BEA22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B26FBD-F509-7E8E-E9ED-B6843EF3FB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5DAD538-48C4-1121-2485-13F68631195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EFFB51-979A-F8B6-EC3C-D209CCB534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37C0F8-645C-6C6D-713B-3714835A02A7}"/>
              </a:ext>
            </a:extLst>
          </p:cNvPr>
          <p:cNvSpPr>
            <a:spLocks noGrp="1"/>
          </p:cNvSpPr>
          <p:nvPr>
            <p:ph type="sldNum" sz="quarter" idx="12"/>
          </p:nvPr>
        </p:nvSpPr>
        <p:spPr/>
        <p:txBody>
          <a:bodyPr/>
          <a:lstStyle>
            <a:lvl1pPr>
              <a:defRPr/>
            </a:lvl1pPr>
          </a:lstStyle>
          <a:p>
            <a:fld id="{0DCD2125-438B-4231-A859-100764F4C696}" type="slidenum">
              <a:rPr lang="en-US" altLang="en-US"/>
              <a:pPr/>
              <a:t>‹#›</a:t>
            </a:fld>
            <a:endParaRPr lang="en-US" altLang="en-US"/>
          </a:p>
        </p:txBody>
      </p:sp>
    </p:spTree>
    <p:extLst>
      <p:ext uri="{BB962C8B-B14F-4D97-AF65-F5344CB8AC3E}">
        <p14:creationId xmlns:p14="http://schemas.microsoft.com/office/powerpoint/2010/main" val="13182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3C0A-7398-B09A-D3C6-1E0D41DE3E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A63C4E-9708-3029-DD4A-B787D70134C9}"/>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6EADEC-634A-3CC7-62B0-5B6BD648BA64}"/>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29420C8-7BD7-2D04-C905-107DA1896188}"/>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42B6B6C-8B1C-933E-92D6-49BFDE68E3D8}"/>
              </a:ext>
            </a:extLst>
          </p:cNvPr>
          <p:cNvSpPr>
            <a:spLocks noGrp="1"/>
          </p:cNvSpPr>
          <p:nvPr>
            <p:ph type="sldNum" sz="quarter" idx="11"/>
          </p:nvPr>
        </p:nvSpPr>
        <p:spPr/>
        <p:txBody>
          <a:bodyPr/>
          <a:lstStyle>
            <a:lvl1pPr>
              <a:defRPr/>
            </a:lvl1pPr>
          </a:lstStyle>
          <a:p>
            <a:fld id="{A078FC99-6F42-4098-A37A-D25A4349E72B}" type="slidenum">
              <a:rPr lang="en-US" altLang="en-US"/>
              <a:pPr/>
              <a:t>‹#›</a:t>
            </a:fld>
            <a:endParaRPr lang="en-US" altLang="en-US"/>
          </a:p>
        </p:txBody>
      </p:sp>
      <p:sp>
        <p:nvSpPr>
          <p:cNvPr id="7" name="Date Placeholder 6">
            <a:extLst>
              <a:ext uri="{FF2B5EF4-FFF2-40B4-BE49-F238E27FC236}">
                <a16:creationId xmlns:a16="http://schemas.microsoft.com/office/drawing/2014/main" id="{241166D1-CEA9-7E3C-0845-03E70B659D9C}"/>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588419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6200-8C55-5365-5440-BC79D138C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AE11C8-30EB-AD0A-847C-288E53490415}"/>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BD959C-A2D4-74AC-CA75-C055D44518CF}"/>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B22DC0-B35C-52CD-BCAA-6204A574E0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3447A3-C489-EEB1-4E7B-753F24EF88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7232DD-A441-6321-6F18-F9ED91837954}"/>
              </a:ext>
            </a:extLst>
          </p:cNvPr>
          <p:cNvSpPr>
            <a:spLocks noGrp="1"/>
          </p:cNvSpPr>
          <p:nvPr>
            <p:ph type="sldNum" sz="quarter" idx="12"/>
          </p:nvPr>
        </p:nvSpPr>
        <p:spPr/>
        <p:txBody>
          <a:bodyPr/>
          <a:lstStyle>
            <a:lvl1pPr>
              <a:defRPr/>
            </a:lvl1pPr>
          </a:lstStyle>
          <a:p>
            <a:fld id="{6E910180-7B89-4C45-A931-62EFC4F7641B}" type="slidenum">
              <a:rPr lang="en-US" altLang="en-US"/>
              <a:pPr/>
              <a:t>‹#›</a:t>
            </a:fld>
            <a:endParaRPr lang="en-US" altLang="en-US"/>
          </a:p>
        </p:txBody>
      </p:sp>
    </p:spTree>
    <p:extLst>
      <p:ext uri="{BB962C8B-B14F-4D97-AF65-F5344CB8AC3E}">
        <p14:creationId xmlns:p14="http://schemas.microsoft.com/office/powerpoint/2010/main" val="283014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E31C-B725-9F3F-B3EF-D75BFF1C042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47DF5F-FF27-6FFA-048B-2F8D0F1D5F6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605BF-A781-C2B9-00B9-1A90F06E857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C0A75D-0A11-0CFF-FD38-EEA759F2DD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16D6-F877-5284-72A3-332007D11F2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7CA570-569E-4BB9-6BF5-D075F8F5A9A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B300F61-92A3-1AC2-A617-A6DF59CC24F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A626D7C-F611-F13D-9379-7DF0733E2BD5}"/>
              </a:ext>
            </a:extLst>
          </p:cNvPr>
          <p:cNvSpPr>
            <a:spLocks noGrp="1"/>
          </p:cNvSpPr>
          <p:nvPr>
            <p:ph type="sldNum" sz="quarter" idx="12"/>
          </p:nvPr>
        </p:nvSpPr>
        <p:spPr/>
        <p:txBody>
          <a:bodyPr/>
          <a:lstStyle>
            <a:lvl1pPr>
              <a:defRPr/>
            </a:lvl1pPr>
          </a:lstStyle>
          <a:p>
            <a:fld id="{B2857CB3-DDA6-4387-B4B8-3CE43D75D1C1}" type="slidenum">
              <a:rPr lang="en-US" altLang="en-US"/>
              <a:pPr/>
              <a:t>‹#›</a:t>
            </a:fld>
            <a:endParaRPr lang="en-US" altLang="en-US"/>
          </a:p>
        </p:txBody>
      </p:sp>
    </p:spTree>
    <p:extLst>
      <p:ext uri="{BB962C8B-B14F-4D97-AF65-F5344CB8AC3E}">
        <p14:creationId xmlns:p14="http://schemas.microsoft.com/office/powerpoint/2010/main" val="839510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3ACA-5049-A870-A179-B5168388B7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873528-A080-7ABA-EED6-D7593942AC5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B907365-F1B9-BB00-6C63-4CEFA16228B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36C24D4-0DD0-D149-8728-7147F15F058A}"/>
              </a:ext>
            </a:extLst>
          </p:cNvPr>
          <p:cNvSpPr>
            <a:spLocks noGrp="1"/>
          </p:cNvSpPr>
          <p:nvPr>
            <p:ph type="sldNum" sz="quarter" idx="12"/>
          </p:nvPr>
        </p:nvSpPr>
        <p:spPr/>
        <p:txBody>
          <a:bodyPr/>
          <a:lstStyle>
            <a:lvl1pPr>
              <a:defRPr/>
            </a:lvl1pPr>
          </a:lstStyle>
          <a:p>
            <a:fld id="{90B273BF-6B27-4DD6-866C-74EF4A6690C6}" type="slidenum">
              <a:rPr lang="en-US" altLang="en-US"/>
              <a:pPr/>
              <a:t>‹#›</a:t>
            </a:fld>
            <a:endParaRPr lang="en-US" altLang="en-US"/>
          </a:p>
        </p:txBody>
      </p:sp>
    </p:spTree>
    <p:extLst>
      <p:ext uri="{BB962C8B-B14F-4D97-AF65-F5344CB8AC3E}">
        <p14:creationId xmlns:p14="http://schemas.microsoft.com/office/powerpoint/2010/main" val="1604344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54DF6-C793-86BF-F156-44A5A8CACD4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88F0544-C089-7192-FECE-75F9B218F76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7AB4A28-6EE0-5824-34A0-1AFF0D4E8482}"/>
              </a:ext>
            </a:extLst>
          </p:cNvPr>
          <p:cNvSpPr>
            <a:spLocks noGrp="1"/>
          </p:cNvSpPr>
          <p:nvPr>
            <p:ph type="sldNum" sz="quarter" idx="12"/>
          </p:nvPr>
        </p:nvSpPr>
        <p:spPr/>
        <p:txBody>
          <a:bodyPr/>
          <a:lstStyle>
            <a:lvl1pPr>
              <a:defRPr/>
            </a:lvl1pPr>
          </a:lstStyle>
          <a:p>
            <a:fld id="{EFD49233-6B7E-4866-BCDE-4C5DA3461FBA}" type="slidenum">
              <a:rPr lang="en-US" altLang="en-US"/>
              <a:pPr/>
              <a:t>‹#›</a:t>
            </a:fld>
            <a:endParaRPr lang="en-US" altLang="en-US"/>
          </a:p>
        </p:txBody>
      </p:sp>
    </p:spTree>
    <p:extLst>
      <p:ext uri="{BB962C8B-B14F-4D97-AF65-F5344CB8AC3E}">
        <p14:creationId xmlns:p14="http://schemas.microsoft.com/office/powerpoint/2010/main" val="760679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5134-08EB-21A6-88C6-7808826E47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0D03C3-3D0B-C6FA-1B7F-D7E4EA89C67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5F9EEE-055E-85B6-0BF1-34ECD8DA7F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8D228-8968-B699-F901-ED509094390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75ED29-AB83-471B-BB7F-75ACBEEB024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C188DC-497A-E5AA-65B2-A110DB3F526D}"/>
              </a:ext>
            </a:extLst>
          </p:cNvPr>
          <p:cNvSpPr>
            <a:spLocks noGrp="1"/>
          </p:cNvSpPr>
          <p:nvPr>
            <p:ph type="sldNum" sz="quarter" idx="12"/>
          </p:nvPr>
        </p:nvSpPr>
        <p:spPr/>
        <p:txBody>
          <a:bodyPr/>
          <a:lstStyle>
            <a:lvl1pPr>
              <a:defRPr/>
            </a:lvl1pPr>
          </a:lstStyle>
          <a:p>
            <a:fld id="{0EB18EEA-A658-467F-8FB3-C134D22C1060}" type="slidenum">
              <a:rPr lang="en-US" altLang="en-US"/>
              <a:pPr/>
              <a:t>‹#›</a:t>
            </a:fld>
            <a:endParaRPr lang="en-US" altLang="en-US"/>
          </a:p>
        </p:txBody>
      </p:sp>
    </p:spTree>
    <p:extLst>
      <p:ext uri="{BB962C8B-B14F-4D97-AF65-F5344CB8AC3E}">
        <p14:creationId xmlns:p14="http://schemas.microsoft.com/office/powerpoint/2010/main" val="3592014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8F5C-C091-2BC2-5744-D078E286CD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89EC72-365E-F230-C349-8349B557D9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7363F9-1B85-FC8F-4896-36DB5ED84A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55790-41E2-3FA5-F929-BBF38F8765E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3ED2D3-D995-BDE7-3FD8-706F3EB885D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3A3984-281C-84E4-6441-12DDC445BA13}"/>
              </a:ext>
            </a:extLst>
          </p:cNvPr>
          <p:cNvSpPr>
            <a:spLocks noGrp="1"/>
          </p:cNvSpPr>
          <p:nvPr>
            <p:ph type="sldNum" sz="quarter" idx="12"/>
          </p:nvPr>
        </p:nvSpPr>
        <p:spPr/>
        <p:txBody>
          <a:bodyPr/>
          <a:lstStyle>
            <a:lvl1pPr>
              <a:defRPr/>
            </a:lvl1pPr>
          </a:lstStyle>
          <a:p>
            <a:fld id="{AB0B6AC4-ED51-49AB-9111-5D75F4760502}" type="slidenum">
              <a:rPr lang="en-US" altLang="en-US"/>
              <a:pPr/>
              <a:t>‹#›</a:t>
            </a:fld>
            <a:endParaRPr lang="en-US" altLang="en-US"/>
          </a:p>
        </p:txBody>
      </p:sp>
    </p:spTree>
    <p:extLst>
      <p:ext uri="{BB962C8B-B14F-4D97-AF65-F5344CB8AC3E}">
        <p14:creationId xmlns:p14="http://schemas.microsoft.com/office/powerpoint/2010/main" val="546313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57C6-08B8-8F2E-0E6A-4781896455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14C378-6337-3629-57F2-49004D370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99C982-63A5-DDA4-E936-CF9E947895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6093E1-0EFC-636A-3140-563240520D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FDC720-41C4-55D9-B680-3E5BD1DEE7AD}"/>
              </a:ext>
            </a:extLst>
          </p:cNvPr>
          <p:cNvSpPr>
            <a:spLocks noGrp="1"/>
          </p:cNvSpPr>
          <p:nvPr>
            <p:ph type="sldNum" sz="quarter" idx="12"/>
          </p:nvPr>
        </p:nvSpPr>
        <p:spPr/>
        <p:txBody>
          <a:bodyPr/>
          <a:lstStyle>
            <a:lvl1pPr>
              <a:defRPr/>
            </a:lvl1pPr>
          </a:lstStyle>
          <a:p>
            <a:fld id="{A1776394-D7ED-4B48-9383-1F2EB4D3CC9E}" type="slidenum">
              <a:rPr lang="en-US" altLang="en-US"/>
              <a:pPr/>
              <a:t>‹#›</a:t>
            </a:fld>
            <a:endParaRPr lang="en-US" altLang="en-US"/>
          </a:p>
        </p:txBody>
      </p:sp>
    </p:spTree>
    <p:extLst>
      <p:ext uri="{BB962C8B-B14F-4D97-AF65-F5344CB8AC3E}">
        <p14:creationId xmlns:p14="http://schemas.microsoft.com/office/powerpoint/2010/main" val="2085392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95181C-E50C-DB15-9807-CD2334A787AD}"/>
              </a:ext>
            </a:extLst>
          </p:cNvPr>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BF1175-5EDD-EEAC-FEC2-1F1D617894FB}"/>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E53C46-F0F1-E2A1-1DF2-C9812834C9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47C303-C4BF-4A12-F013-532BE760A0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5A9161F-8770-CD68-D377-BCC87D8EEEF1}"/>
              </a:ext>
            </a:extLst>
          </p:cNvPr>
          <p:cNvSpPr>
            <a:spLocks noGrp="1"/>
          </p:cNvSpPr>
          <p:nvPr>
            <p:ph type="sldNum" sz="quarter" idx="12"/>
          </p:nvPr>
        </p:nvSpPr>
        <p:spPr/>
        <p:txBody>
          <a:bodyPr/>
          <a:lstStyle>
            <a:lvl1pPr>
              <a:defRPr/>
            </a:lvl1pPr>
          </a:lstStyle>
          <a:p>
            <a:fld id="{C5AE2019-B687-403D-B5A8-8D06D242D471}" type="slidenum">
              <a:rPr lang="en-US" altLang="en-US"/>
              <a:pPr/>
              <a:t>‹#›</a:t>
            </a:fld>
            <a:endParaRPr lang="en-US" altLang="en-US"/>
          </a:p>
        </p:txBody>
      </p:sp>
    </p:spTree>
    <p:extLst>
      <p:ext uri="{BB962C8B-B14F-4D97-AF65-F5344CB8AC3E}">
        <p14:creationId xmlns:p14="http://schemas.microsoft.com/office/powerpoint/2010/main" val="2004996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D3AE-E72E-2E4A-FF8D-1B15B62A368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840FB0-2AF0-F546-47E7-A5B62A25AF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30AE70-3F17-5F4E-C491-7BBE85FC40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F601FE-1BF0-0A19-F752-24D3B53250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F2BE47-A1A1-C9D1-DCDB-9ADE35457DFF}"/>
              </a:ext>
            </a:extLst>
          </p:cNvPr>
          <p:cNvSpPr>
            <a:spLocks noGrp="1"/>
          </p:cNvSpPr>
          <p:nvPr>
            <p:ph type="sldNum" sz="quarter" idx="12"/>
          </p:nvPr>
        </p:nvSpPr>
        <p:spPr/>
        <p:txBody>
          <a:bodyPr/>
          <a:lstStyle>
            <a:lvl1pPr>
              <a:defRPr/>
            </a:lvl1pPr>
          </a:lstStyle>
          <a:p>
            <a:fld id="{8C447E0D-9E93-400F-BD21-676C29F4C089}" type="slidenum">
              <a:rPr lang="en-US" altLang="en-US"/>
              <a:pPr/>
              <a:t>‹#›</a:t>
            </a:fld>
            <a:endParaRPr lang="en-US" altLang="en-US"/>
          </a:p>
        </p:txBody>
      </p:sp>
    </p:spTree>
    <p:extLst>
      <p:ext uri="{BB962C8B-B14F-4D97-AF65-F5344CB8AC3E}">
        <p14:creationId xmlns:p14="http://schemas.microsoft.com/office/powerpoint/2010/main" val="4251086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226D-F41F-2DB4-6171-C5FFBE39B2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9086D6-5EF4-0B04-7453-B4A31CDFA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E476B-8F46-2300-9D8F-B06EFCD357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195BF4C-E40D-0CAE-0CF9-DD3298E0411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A09399-189C-A0C0-F7C2-512326563D1B}"/>
              </a:ext>
            </a:extLst>
          </p:cNvPr>
          <p:cNvSpPr>
            <a:spLocks noGrp="1"/>
          </p:cNvSpPr>
          <p:nvPr>
            <p:ph type="sldNum" sz="quarter" idx="12"/>
          </p:nvPr>
        </p:nvSpPr>
        <p:spPr/>
        <p:txBody>
          <a:bodyPr/>
          <a:lstStyle>
            <a:lvl1pPr>
              <a:defRPr/>
            </a:lvl1pPr>
          </a:lstStyle>
          <a:p>
            <a:fld id="{EA3CDAEB-01C3-469F-B151-C041031127A4}" type="slidenum">
              <a:rPr lang="en-US" altLang="en-US"/>
              <a:pPr/>
              <a:t>‹#›</a:t>
            </a:fld>
            <a:endParaRPr lang="en-US" altLang="en-US"/>
          </a:p>
        </p:txBody>
      </p:sp>
    </p:spTree>
    <p:extLst>
      <p:ext uri="{BB962C8B-B14F-4D97-AF65-F5344CB8AC3E}">
        <p14:creationId xmlns:p14="http://schemas.microsoft.com/office/powerpoint/2010/main" val="263153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D90D-2D18-6C7B-0FF5-B94841A6FC6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153EA8-6971-072B-F828-6A556C8655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2C03E-EDC2-43C8-E674-BF8B7FBE6C8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D0E5DA-69C8-F95E-9B98-9B9E7187A7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89FF3-0293-4D32-4EE4-4ACA9E8B101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A5BD13E6-6550-E0EE-4EAE-E844ADDC1590}"/>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38F76A20-E350-BFA9-B60D-E26AF383367A}"/>
              </a:ext>
            </a:extLst>
          </p:cNvPr>
          <p:cNvSpPr>
            <a:spLocks noGrp="1"/>
          </p:cNvSpPr>
          <p:nvPr>
            <p:ph type="sldNum" sz="quarter" idx="11"/>
          </p:nvPr>
        </p:nvSpPr>
        <p:spPr/>
        <p:txBody>
          <a:bodyPr/>
          <a:lstStyle>
            <a:lvl1pPr>
              <a:defRPr/>
            </a:lvl1pPr>
          </a:lstStyle>
          <a:p>
            <a:fld id="{6DA74F29-A14B-4FA3-9B2F-C2C32530CBFF}" type="slidenum">
              <a:rPr lang="en-US" altLang="en-US"/>
              <a:pPr/>
              <a:t>‹#›</a:t>
            </a:fld>
            <a:endParaRPr lang="en-US" altLang="en-US"/>
          </a:p>
        </p:txBody>
      </p:sp>
      <p:sp>
        <p:nvSpPr>
          <p:cNvPr id="9" name="Date Placeholder 8">
            <a:extLst>
              <a:ext uri="{FF2B5EF4-FFF2-40B4-BE49-F238E27FC236}">
                <a16:creationId xmlns:a16="http://schemas.microsoft.com/office/drawing/2014/main" id="{402FD569-D580-5F7F-671C-E1ABA336A155}"/>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391497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27C0-787D-665D-0FEE-BAA3215CD2E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CD61BF-6752-7D6C-A656-ECC1237072C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3E491AC-D808-99C3-CF15-4CDA7A90B02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38EE1B-7B71-E30D-2E9B-26707571C5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E7A67E3-CE42-B46C-14A2-694BAB38D312}"/>
              </a:ext>
            </a:extLst>
          </p:cNvPr>
          <p:cNvSpPr>
            <a:spLocks noGrp="1"/>
          </p:cNvSpPr>
          <p:nvPr>
            <p:ph type="sldNum" sz="quarter" idx="12"/>
          </p:nvPr>
        </p:nvSpPr>
        <p:spPr/>
        <p:txBody>
          <a:bodyPr/>
          <a:lstStyle>
            <a:lvl1pPr>
              <a:defRPr/>
            </a:lvl1pPr>
          </a:lstStyle>
          <a:p>
            <a:fld id="{2AF36C39-119B-41B5-8D3E-E467168580FD}" type="slidenum">
              <a:rPr lang="en-US" altLang="en-US"/>
              <a:pPr/>
              <a:t>‹#›</a:t>
            </a:fld>
            <a:endParaRPr lang="en-US" altLang="en-US"/>
          </a:p>
        </p:txBody>
      </p:sp>
    </p:spTree>
    <p:extLst>
      <p:ext uri="{BB962C8B-B14F-4D97-AF65-F5344CB8AC3E}">
        <p14:creationId xmlns:p14="http://schemas.microsoft.com/office/powerpoint/2010/main" val="3032765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FD99-EA3E-8EA0-2C24-F97118EAE8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5E1A4E-3BB9-79B1-40E6-8951F4DC015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ECC42E-F19B-1764-9B13-4E795E0CE0B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6330C3-A051-F166-310C-B4CCC424EA4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52CF4E6-6BDB-5B03-2B83-B503FE75DD9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29B943-8D80-0D7F-8040-ECD884C37A84}"/>
              </a:ext>
            </a:extLst>
          </p:cNvPr>
          <p:cNvSpPr>
            <a:spLocks noGrp="1"/>
          </p:cNvSpPr>
          <p:nvPr>
            <p:ph type="sldNum" sz="quarter" idx="12"/>
          </p:nvPr>
        </p:nvSpPr>
        <p:spPr/>
        <p:txBody>
          <a:bodyPr/>
          <a:lstStyle>
            <a:lvl1pPr>
              <a:defRPr/>
            </a:lvl1pPr>
          </a:lstStyle>
          <a:p>
            <a:fld id="{345EEB60-C360-41AD-A131-46EED960DE2D}" type="slidenum">
              <a:rPr lang="en-US" altLang="en-US"/>
              <a:pPr/>
              <a:t>‹#›</a:t>
            </a:fld>
            <a:endParaRPr lang="en-US" altLang="en-US"/>
          </a:p>
        </p:txBody>
      </p:sp>
    </p:spTree>
    <p:extLst>
      <p:ext uri="{BB962C8B-B14F-4D97-AF65-F5344CB8AC3E}">
        <p14:creationId xmlns:p14="http://schemas.microsoft.com/office/powerpoint/2010/main" val="1127248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1712-53D0-9258-10D6-9CABCF4B2A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C018C2-25D2-A557-13E2-C3F9F44B8A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B25B5-F81B-9426-E120-D8F9BD71196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6E670B-C73A-D6EC-118B-2212D8D8DB2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262436-DB4D-5D7A-C477-1E1F9C298AB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D6E366-2793-2318-5C50-2C75D3EC110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103BF2F-849C-93D3-24CF-B7E477E2919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6C7437E-B5EA-E4A7-6A45-DA16C2721B76}"/>
              </a:ext>
            </a:extLst>
          </p:cNvPr>
          <p:cNvSpPr>
            <a:spLocks noGrp="1"/>
          </p:cNvSpPr>
          <p:nvPr>
            <p:ph type="sldNum" sz="quarter" idx="12"/>
          </p:nvPr>
        </p:nvSpPr>
        <p:spPr/>
        <p:txBody>
          <a:bodyPr/>
          <a:lstStyle>
            <a:lvl1pPr>
              <a:defRPr/>
            </a:lvl1pPr>
          </a:lstStyle>
          <a:p>
            <a:fld id="{487C6D89-91D8-4E2B-B7AC-6056E165C578}" type="slidenum">
              <a:rPr lang="en-US" altLang="en-US"/>
              <a:pPr/>
              <a:t>‹#›</a:t>
            </a:fld>
            <a:endParaRPr lang="en-US" altLang="en-US"/>
          </a:p>
        </p:txBody>
      </p:sp>
    </p:spTree>
    <p:extLst>
      <p:ext uri="{BB962C8B-B14F-4D97-AF65-F5344CB8AC3E}">
        <p14:creationId xmlns:p14="http://schemas.microsoft.com/office/powerpoint/2010/main" val="234173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4966-AC27-12BF-9338-0E684BD03D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B0EC4C-10AE-FA1A-184F-360DBA42F47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DADDFF3-9ABE-DF76-A26E-EF695EC028A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D439040-7993-F52B-E44A-018D1249AB5C}"/>
              </a:ext>
            </a:extLst>
          </p:cNvPr>
          <p:cNvSpPr>
            <a:spLocks noGrp="1"/>
          </p:cNvSpPr>
          <p:nvPr>
            <p:ph type="sldNum" sz="quarter" idx="12"/>
          </p:nvPr>
        </p:nvSpPr>
        <p:spPr/>
        <p:txBody>
          <a:bodyPr/>
          <a:lstStyle>
            <a:lvl1pPr>
              <a:defRPr/>
            </a:lvl1pPr>
          </a:lstStyle>
          <a:p>
            <a:fld id="{A9C63B99-754A-4642-9260-1DA7953A2F8F}" type="slidenum">
              <a:rPr lang="en-US" altLang="en-US"/>
              <a:pPr/>
              <a:t>‹#›</a:t>
            </a:fld>
            <a:endParaRPr lang="en-US" altLang="en-US"/>
          </a:p>
        </p:txBody>
      </p:sp>
    </p:spTree>
    <p:extLst>
      <p:ext uri="{BB962C8B-B14F-4D97-AF65-F5344CB8AC3E}">
        <p14:creationId xmlns:p14="http://schemas.microsoft.com/office/powerpoint/2010/main" val="2575272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F8CD7-5AED-41A9-4082-5EAABC11779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7625503-808F-039A-41C7-014F762EF2B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9C549A-B218-EE61-66BA-662961C26E8C}"/>
              </a:ext>
            </a:extLst>
          </p:cNvPr>
          <p:cNvSpPr>
            <a:spLocks noGrp="1"/>
          </p:cNvSpPr>
          <p:nvPr>
            <p:ph type="sldNum" sz="quarter" idx="12"/>
          </p:nvPr>
        </p:nvSpPr>
        <p:spPr/>
        <p:txBody>
          <a:bodyPr/>
          <a:lstStyle>
            <a:lvl1pPr>
              <a:defRPr/>
            </a:lvl1pPr>
          </a:lstStyle>
          <a:p>
            <a:fld id="{7010BAFF-3C2C-4374-A0A1-CBF592511AD6}" type="slidenum">
              <a:rPr lang="en-US" altLang="en-US"/>
              <a:pPr/>
              <a:t>‹#›</a:t>
            </a:fld>
            <a:endParaRPr lang="en-US" altLang="en-US"/>
          </a:p>
        </p:txBody>
      </p:sp>
    </p:spTree>
    <p:extLst>
      <p:ext uri="{BB962C8B-B14F-4D97-AF65-F5344CB8AC3E}">
        <p14:creationId xmlns:p14="http://schemas.microsoft.com/office/powerpoint/2010/main" val="2223939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1154-5561-63BF-9D46-5C13A4D5782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49E6B2-B9BC-332D-CA77-1A656FE403A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262C99-3196-7E39-0CE2-3F447AB54D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BB44C-8BDD-38C3-9440-2700D87DCE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9BCA9C1-CC3B-0E66-1FE4-3BE085E563F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925A5D3-0F31-2D9D-AA3D-04D620F867D4}"/>
              </a:ext>
            </a:extLst>
          </p:cNvPr>
          <p:cNvSpPr>
            <a:spLocks noGrp="1"/>
          </p:cNvSpPr>
          <p:nvPr>
            <p:ph type="sldNum" sz="quarter" idx="12"/>
          </p:nvPr>
        </p:nvSpPr>
        <p:spPr/>
        <p:txBody>
          <a:bodyPr/>
          <a:lstStyle>
            <a:lvl1pPr>
              <a:defRPr/>
            </a:lvl1pPr>
          </a:lstStyle>
          <a:p>
            <a:fld id="{78233271-E9B0-4310-BF98-50EFA7A38583}" type="slidenum">
              <a:rPr lang="en-US" altLang="en-US"/>
              <a:pPr/>
              <a:t>‹#›</a:t>
            </a:fld>
            <a:endParaRPr lang="en-US" altLang="en-US"/>
          </a:p>
        </p:txBody>
      </p:sp>
    </p:spTree>
    <p:extLst>
      <p:ext uri="{BB962C8B-B14F-4D97-AF65-F5344CB8AC3E}">
        <p14:creationId xmlns:p14="http://schemas.microsoft.com/office/powerpoint/2010/main" val="3811154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5FE5-B6B0-7B20-852B-66CD044CE24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24743F-AED9-5B22-1C76-5675394980B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53D24E-989C-2906-D533-5A94A0CCAE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B87F6-540A-F470-09C2-E0BB06A625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220806-35CD-2A5F-02B9-9581E4F6DC5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24576B1-3799-F068-0AED-06FA9D824311}"/>
              </a:ext>
            </a:extLst>
          </p:cNvPr>
          <p:cNvSpPr>
            <a:spLocks noGrp="1"/>
          </p:cNvSpPr>
          <p:nvPr>
            <p:ph type="sldNum" sz="quarter" idx="12"/>
          </p:nvPr>
        </p:nvSpPr>
        <p:spPr/>
        <p:txBody>
          <a:bodyPr/>
          <a:lstStyle>
            <a:lvl1pPr>
              <a:defRPr/>
            </a:lvl1pPr>
          </a:lstStyle>
          <a:p>
            <a:fld id="{1222D7FF-F0F7-46FC-94BF-B6C9188EA511}" type="slidenum">
              <a:rPr lang="en-US" altLang="en-US"/>
              <a:pPr/>
              <a:t>‹#›</a:t>
            </a:fld>
            <a:endParaRPr lang="en-US" altLang="en-US"/>
          </a:p>
        </p:txBody>
      </p:sp>
    </p:spTree>
    <p:extLst>
      <p:ext uri="{BB962C8B-B14F-4D97-AF65-F5344CB8AC3E}">
        <p14:creationId xmlns:p14="http://schemas.microsoft.com/office/powerpoint/2010/main" val="745997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7A6C-74FB-FF08-6A01-FA791CBF4B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AF497E-2029-5D95-0CE8-22CAAC978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DEBFCE-8752-8440-3855-C6245AB017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73E453-043D-502C-7298-8CA548EB4E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ECF54F-DC51-0CB4-9014-6F10F60960FE}"/>
              </a:ext>
            </a:extLst>
          </p:cNvPr>
          <p:cNvSpPr>
            <a:spLocks noGrp="1"/>
          </p:cNvSpPr>
          <p:nvPr>
            <p:ph type="sldNum" sz="quarter" idx="12"/>
          </p:nvPr>
        </p:nvSpPr>
        <p:spPr/>
        <p:txBody>
          <a:bodyPr/>
          <a:lstStyle>
            <a:lvl1pPr>
              <a:defRPr/>
            </a:lvl1pPr>
          </a:lstStyle>
          <a:p>
            <a:fld id="{FC0C4B37-8A47-46CE-B98F-0EC548B63DB1}" type="slidenum">
              <a:rPr lang="en-US" altLang="en-US"/>
              <a:pPr/>
              <a:t>‹#›</a:t>
            </a:fld>
            <a:endParaRPr lang="en-US" altLang="en-US"/>
          </a:p>
        </p:txBody>
      </p:sp>
    </p:spTree>
    <p:extLst>
      <p:ext uri="{BB962C8B-B14F-4D97-AF65-F5344CB8AC3E}">
        <p14:creationId xmlns:p14="http://schemas.microsoft.com/office/powerpoint/2010/main" val="1127526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7A768-9853-BF43-1786-BFB71C2C5E45}"/>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DFE787-9BA8-2E19-8A8E-7A173C172FA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70F2F2-F0B9-DF96-39AD-2C9874DDE2A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4883610-7AED-34AA-7FAF-577F18ABD5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60FC8B-E89C-D6DB-E5C1-F10AEB8626DC}"/>
              </a:ext>
            </a:extLst>
          </p:cNvPr>
          <p:cNvSpPr>
            <a:spLocks noGrp="1"/>
          </p:cNvSpPr>
          <p:nvPr>
            <p:ph type="sldNum" sz="quarter" idx="12"/>
          </p:nvPr>
        </p:nvSpPr>
        <p:spPr/>
        <p:txBody>
          <a:bodyPr/>
          <a:lstStyle>
            <a:lvl1pPr>
              <a:defRPr/>
            </a:lvl1pPr>
          </a:lstStyle>
          <a:p>
            <a:fld id="{E0A66621-485F-4AFD-BEE6-BBB65D09F730}" type="slidenum">
              <a:rPr lang="en-US" altLang="en-US"/>
              <a:pPr/>
              <a:t>‹#›</a:t>
            </a:fld>
            <a:endParaRPr lang="en-US" altLang="en-US"/>
          </a:p>
        </p:txBody>
      </p:sp>
    </p:spTree>
    <p:extLst>
      <p:ext uri="{BB962C8B-B14F-4D97-AF65-F5344CB8AC3E}">
        <p14:creationId xmlns:p14="http://schemas.microsoft.com/office/powerpoint/2010/main" val="1007511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80680F-588D-B929-70C3-36656EC2265D}"/>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3525BE9-40A4-C296-31D2-D62B29821D5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6D9CFB9-F874-D3B5-67BE-7CE4B0E32232}"/>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24DC93B-84E6-26F5-0E57-C32353CDC474}"/>
              </a:ext>
            </a:extLst>
          </p:cNvPr>
          <p:cNvSpPr>
            <a:spLocks noGrp="1"/>
          </p:cNvSpPr>
          <p:nvPr>
            <p:ph type="sldNum" sz="quarter" idx="12"/>
          </p:nvPr>
        </p:nvSpPr>
        <p:spPr>
          <a:xfrm>
            <a:off x="6553200" y="6245225"/>
            <a:ext cx="2133600" cy="476250"/>
          </a:xfrm>
        </p:spPr>
        <p:txBody>
          <a:bodyPr/>
          <a:lstStyle>
            <a:lvl1pPr>
              <a:defRPr/>
            </a:lvl1pPr>
          </a:lstStyle>
          <a:p>
            <a:fld id="{50C73BD2-DED8-4EFD-B9E9-CC76A4223C51}" type="slidenum">
              <a:rPr lang="en-US" altLang="en-US"/>
              <a:pPr/>
              <a:t>‹#›</a:t>
            </a:fld>
            <a:endParaRPr lang="en-US" altLang="en-US"/>
          </a:p>
        </p:txBody>
      </p:sp>
    </p:spTree>
    <p:extLst>
      <p:ext uri="{BB962C8B-B14F-4D97-AF65-F5344CB8AC3E}">
        <p14:creationId xmlns:p14="http://schemas.microsoft.com/office/powerpoint/2010/main" val="10322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B6B4-20A4-3E11-7D26-3A528126ABA0}"/>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2F9A3103-1517-6546-8EC3-52A8C6BA6F14}"/>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167295A-450F-139B-BBD5-8C8450140232}"/>
              </a:ext>
            </a:extLst>
          </p:cNvPr>
          <p:cNvSpPr>
            <a:spLocks noGrp="1"/>
          </p:cNvSpPr>
          <p:nvPr>
            <p:ph type="sldNum" sz="quarter" idx="11"/>
          </p:nvPr>
        </p:nvSpPr>
        <p:spPr/>
        <p:txBody>
          <a:bodyPr/>
          <a:lstStyle>
            <a:lvl1pPr>
              <a:defRPr/>
            </a:lvl1pPr>
          </a:lstStyle>
          <a:p>
            <a:fld id="{203611CA-C510-47A0-AF60-341B0E942DC9}" type="slidenum">
              <a:rPr lang="en-US" altLang="en-US"/>
              <a:pPr/>
              <a:t>‹#›</a:t>
            </a:fld>
            <a:endParaRPr lang="en-US" altLang="en-US"/>
          </a:p>
        </p:txBody>
      </p:sp>
      <p:sp>
        <p:nvSpPr>
          <p:cNvPr id="5" name="Date Placeholder 4">
            <a:extLst>
              <a:ext uri="{FF2B5EF4-FFF2-40B4-BE49-F238E27FC236}">
                <a16:creationId xmlns:a16="http://schemas.microsoft.com/office/drawing/2014/main" id="{AC21AC5F-CF8B-37FE-80FA-8B77F02DE856}"/>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283437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6197-E9BF-7C47-2B64-CA3D20219578}"/>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DC8C32-48DC-23E2-2695-1C21C30835BC}"/>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2CDD58C6-07A3-4823-7FC1-5750A8E4AF95}"/>
              </a:ext>
            </a:extLst>
          </p:cNvPr>
          <p:cNvSpPr>
            <a:spLocks noGrp="1"/>
          </p:cNvSpPr>
          <p:nvPr>
            <p:ph type="clipArt" sz="half" idx="2"/>
          </p:nvPr>
        </p:nvSpPr>
        <p:spPr>
          <a:xfrm>
            <a:off x="4648200" y="1600200"/>
            <a:ext cx="4038600" cy="4525963"/>
          </a:xfrm>
        </p:spPr>
        <p:txBody>
          <a:bodyPr/>
          <a:lstStyle/>
          <a:p>
            <a:endParaRPr lang="en-GB"/>
          </a:p>
        </p:txBody>
      </p:sp>
      <p:sp>
        <p:nvSpPr>
          <p:cNvPr id="5" name="Date Placeholder 4">
            <a:extLst>
              <a:ext uri="{FF2B5EF4-FFF2-40B4-BE49-F238E27FC236}">
                <a16:creationId xmlns:a16="http://schemas.microsoft.com/office/drawing/2014/main" id="{F3C893E4-7FE7-1995-06E8-8926E0E4028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62F8BE7-1223-6F61-39CD-45C6773CB3E4}"/>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7F77D2-8752-A496-D06B-F4982E72220A}"/>
              </a:ext>
            </a:extLst>
          </p:cNvPr>
          <p:cNvSpPr>
            <a:spLocks noGrp="1"/>
          </p:cNvSpPr>
          <p:nvPr>
            <p:ph type="sldNum" sz="quarter" idx="12"/>
          </p:nvPr>
        </p:nvSpPr>
        <p:spPr>
          <a:xfrm>
            <a:off x="6553200" y="6245225"/>
            <a:ext cx="2133600" cy="476250"/>
          </a:xfrm>
        </p:spPr>
        <p:txBody>
          <a:bodyPr/>
          <a:lstStyle>
            <a:lvl1pPr>
              <a:defRPr/>
            </a:lvl1pPr>
          </a:lstStyle>
          <a:p>
            <a:fld id="{AC9EC400-BB55-4853-AE8A-6C0272490ADD}" type="slidenum">
              <a:rPr lang="en-US" altLang="en-US"/>
              <a:pPr/>
              <a:t>‹#›</a:t>
            </a:fld>
            <a:endParaRPr lang="en-US" altLang="en-US"/>
          </a:p>
        </p:txBody>
      </p:sp>
    </p:spTree>
    <p:extLst>
      <p:ext uri="{BB962C8B-B14F-4D97-AF65-F5344CB8AC3E}">
        <p14:creationId xmlns:p14="http://schemas.microsoft.com/office/powerpoint/2010/main" val="2542400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A061-4EA0-2342-021F-35CAB78793BF}"/>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a:extLst>
              <a:ext uri="{FF2B5EF4-FFF2-40B4-BE49-F238E27FC236}">
                <a16:creationId xmlns:a16="http://schemas.microsoft.com/office/drawing/2014/main" id="{4E1EE96D-A211-0260-20B1-352BACEED10E}"/>
              </a:ext>
            </a:extLst>
          </p:cNvPr>
          <p:cNvSpPr>
            <a:spLocks noGrp="1"/>
          </p:cNvSpPr>
          <p:nvPr>
            <p:ph type="dgm" idx="1"/>
          </p:nvPr>
        </p:nvSpPr>
        <p:spPr>
          <a:xfrm>
            <a:off x="457200" y="1600200"/>
            <a:ext cx="8229600" cy="4525963"/>
          </a:xfrm>
        </p:spPr>
        <p:txBody>
          <a:bodyPr/>
          <a:lstStyle/>
          <a:p>
            <a:endParaRPr lang="en-GB"/>
          </a:p>
        </p:txBody>
      </p:sp>
      <p:sp>
        <p:nvSpPr>
          <p:cNvPr id="4" name="Date Placeholder 3">
            <a:extLst>
              <a:ext uri="{FF2B5EF4-FFF2-40B4-BE49-F238E27FC236}">
                <a16:creationId xmlns:a16="http://schemas.microsoft.com/office/drawing/2014/main" id="{F9438A9D-706A-0698-2EA5-37AF785E0B9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147152-FB43-A3E6-7C5E-E18FD9F6BDB7}"/>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0878203-103B-B517-35AC-BBF182102B7E}"/>
              </a:ext>
            </a:extLst>
          </p:cNvPr>
          <p:cNvSpPr>
            <a:spLocks noGrp="1"/>
          </p:cNvSpPr>
          <p:nvPr>
            <p:ph type="sldNum" sz="quarter" idx="12"/>
          </p:nvPr>
        </p:nvSpPr>
        <p:spPr>
          <a:xfrm>
            <a:off x="6553200" y="6245225"/>
            <a:ext cx="2133600" cy="476250"/>
          </a:xfrm>
        </p:spPr>
        <p:txBody>
          <a:bodyPr/>
          <a:lstStyle>
            <a:lvl1pPr>
              <a:defRPr/>
            </a:lvl1pPr>
          </a:lstStyle>
          <a:p>
            <a:fld id="{F74D202F-C6F4-499E-8A17-FC98511DBEFB}" type="slidenum">
              <a:rPr lang="en-US" altLang="en-US"/>
              <a:pPr/>
              <a:t>‹#›</a:t>
            </a:fld>
            <a:endParaRPr lang="en-US" altLang="en-US"/>
          </a:p>
        </p:txBody>
      </p:sp>
    </p:spTree>
    <p:extLst>
      <p:ext uri="{BB962C8B-B14F-4D97-AF65-F5344CB8AC3E}">
        <p14:creationId xmlns:p14="http://schemas.microsoft.com/office/powerpoint/2010/main" val="492752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6D7D-F9F6-F730-F762-3B5D78998755}"/>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1A2327-902A-FA50-17DD-49B6391958A7}"/>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F0B3A1-E7F9-DCC2-99B2-F84D3C9B20A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D6CE45-25A7-9543-01E4-599853CE1F3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A465A7-B4A1-F06A-80EB-9F98984654E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F814FF-12F5-6D6C-9900-1B5C8F351A35}"/>
              </a:ext>
            </a:extLst>
          </p:cNvPr>
          <p:cNvSpPr>
            <a:spLocks noGrp="1"/>
          </p:cNvSpPr>
          <p:nvPr>
            <p:ph type="sldNum" sz="quarter" idx="12"/>
          </p:nvPr>
        </p:nvSpPr>
        <p:spPr>
          <a:xfrm>
            <a:off x="6553200" y="6245225"/>
            <a:ext cx="2133600" cy="476250"/>
          </a:xfrm>
        </p:spPr>
        <p:txBody>
          <a:bodyPr/>
          <a:lstStyle>
            <a:lvl1pPr>
              <a:defRPr/>
            </a:lvl1pPr>
          </a:lstStyle>
          <a:p>
            <a:fld id="{D57555B1-78C9-43B7-BB9B-4B83C6506BC7}" type="slidenum">
              <a:rPr lang="en-US" altLang="en-US"/>
              <a:pPr/>
              <a:t>‹#›</a:t>
            </a:fld>
            <a:endParaRPr lang="en-US" altLang="en-US"/>
          </a:p>
        </p:txBody>
      </p:sp>
    </p:spTree>
    <p:extLst>
      <p:ext uri="{BB962C8B-B14F-4D97-AF65-F5344CB8AC3E}">
        <p14:creationId xmlns:p14="http://schemas.microsoft.com/office/powerpoint/2010/main" val="2409286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23B9-69F6-6D9D-0D05-AE0EDEC715CF}"/>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0572AD-AC73-DEE5-1F70-D166A50227A8}"/>
              </a:ext>
            </a:extLst>
          </p:cNvPr>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6797FB-BA5D-EBBA-2E1E-7A1C91EB84AB}"/>
              </a:ext>
            </a:extLst>
          </p:cNvPr>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8BCE18-D708-3308-0948-5819B5FAA604}"/>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3460A4C-CD7D-E993-DF5A-2C8AA8523F69}"/>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1244D5-18A4-F898-EBFA-46C0C99A315B}"/>
              </a:ext>
            </a:extLst>
          </p:cNvPr>
          <p:cNvSpPr>
            <a:spLocks noGrp="1"/>
          </p:cNvSpPr>
          <p:nvPr>
            <p:ph type="sldNum" sz="quarter" idx="12"/>
          </p:nvPr>
        </p:nvSpPr>
        <p:spPr>
          <a:xfrm>
            <a:off x="6553200" y="6245225"/>
            <a:ext cx="2133600" cy="476250"/>
          </a:xfrm>
        </p:spPr>
        <p:txBody>
          <a:bodyPr/>
          <a:lstStyle>
            <a:lvl1pPr>
              <a:defRPr/>
            </a:lvl1pPr>
          </a:lstStyle>
          <a:p>
            <a:fld id="{F9F2F55D-63FD-4F90-B716-7A00F66C2C06}" type="slidenum">
              <a:rPr lang="en-US" altLang="en-US"/>
              <a:pPr/>
              <a:t>‹#›</a:t>
            </a:fld>
            <a:endParaRPr lang="en-US" altLang="en-US"/>
          </a:p>
        </p:txBody>
      </p:sp>
    </p:spTree>
    <p:extLst>
      <p:ext uri="{BB962C8B-B14F-4D97-AF65-F5344CB8AC3E}">
        <p14:creationId xmlns:p14="http://schemas.microsoft.com/office/powerpoint/2010/main" val="1415517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0D72-9106-2A39-01EA-181CA5BC565A}"/>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8E2B6B-555D-9AC0-C931-02131DDF4C95}"/>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676215-FD83-CA6A-E94F-4F11D9320AF0}"/>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8222A6-5810-EC5B-4D68-E75FB4F7BF2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F207FA-0157-4C3F-07E5-9DB9189601F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53852AD-BE75-AD83-E537-8E08E58BFB83}"/>
              </a:ext>
            </a:extLst>
          </p:cNvPr>
          <p:cNvSpPr>
            <a:spLocks noGrp="1"/>
          </p:cNvSpPr>
          <p:nvPr>
            <p:ph type="sldNum" sz="quarter" idx="12"/>
          </p:nvPr>
        </p:nvSpPr>
        <p:spPr>
          <a:xfrm>
            <a:off x="6553200" y="6245225"/>
            <a:ext cx="2133600" cy="476250"/>
          </a:xfrm>
        </p:spPr>
        <p:txBody>
          <a:bodyPr/>
          <a:lstStyle>
            <a:lvl1pPr>
              <a:defRPr/>
            </a:lvl1pPr>
          </a:lstStyle>
          <a:p>
            <a:fld id="{3E2B3ED6-208D-4102-AEAB-CD22A715408F}" type="slidenum">
              <a:rPr lang="en-US" altLang="en-US"/>
              <a:pPr/>
              <a:t>‹#›</a:t>
            </a:fld>
            <a:endParaRPr lang="en-US" altLang="en-US"/>
          </a:p>
        </p:txBody>
      </p:sp>
    </p:spTree>
    <p:extLst>
      <p:ext uri="{BB962C8B-B14F-4D97-AF65-F5344CB8AC3E}">
        <p14:creationId xmlns:p14="http://schemas.microsoft.com/office/powerpoint/2010/main" val="4282853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2D8B-22A4-8894-CCF6-709D4A5B232B}"/>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A2F984-21DB-46F6-3499-3404CBBEDDAC}"/>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A26532-6D9B-815C-8CD5-986AF1CFB960}"/>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805D446C-BE9D-1651-17CD-15B451BCC419}"/>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13492708-A681-9C28-9605-16B54015926F}"/>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944E7C63-BA11-6E80-4A8C-8559790076AB}"/>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BD7E9CB-55F6-FCB2-4A5B-F6879C286FEC}"/>
              </a:ext>
            </a:extLst>
          </p:cNvPr>
          <p:cNvSpPr>
            <a:spLocks noGrp="1"/>
          </p:cNvSpPr>
          <p:nvPr>
            <p:ph type="sldNum" sz="quarter" idx="12"/>
          </p:nvPr>
        </p:nvSpPr>
        <p:spPr>
          <a:xfrm>
            <a:off x="6553200" y="6245225"/>
            <a:ext cx="2133600" cy="476250"/>
          </a:xfrm>
        </p:spPr>
        <p:txBody>
          <a:bodyPr/>
          <a:lstStyle>
            <a:lvl1pPr>
              <a:defRPr/>
            </a:lvl1pPr>
          </a:lstStyle>
          <a:p>
            <a:fld id="{FD46A860-76E1-427A-99FC-5663D2AC04ED}" type="slidenum">
              <a:rPr lang="en-US" altLang="en-US"/>
              <a:pPr/>
              <a:t>‹#›</a:t>
            </a:fld>
            <a:endParaRPr lang="en-US" altLang="en-US"/>
          </a:p>
        </p:txBody>
      </p:sp>
    </p:spTree>
    <p:extLst>
      <p:ext uri="{BB962C8B-B14F-4D97-AF65-F5344CB8AC3E}">
        <p14:creationId xmlns:p14="http://schemas.microsoft.com/office/powerpoint/2010/main" val="4036646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A434-9E8E-9509-568A-3FBADE001C80}"/>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784D6-7C41-5446-AA5E-3CDBF0B3DEAB}"/>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1C5B40-0C09-D66E-1A25-B8EA57DC8489}"/>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D2EFA92-9310-1E7B-9A26-634770B3EE98}"/>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38807CD1-B647-17D6-2426-44E4C567AFD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6550C0B-83B5-662A-62D7-B74A10E333F9}"/>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2395B7A-D553-127C-FCFD-D78C6EAA498F}"/>
              </a:ext>
            </a:extLst>
          </p:cNvPr>
          <p:cNvSpPr>
            <a:spLocks noGrp="1"/>
          </p:cNvSpPr>
          <p:nvPr>
            <p:ph type="sldNum" sz="quarter" idx="12"/>
          </p:nvPr>
        </p:nvSpPr>
        <p:spPr>
          <a:xfrm>
            <a:off x="6553200" y="6245225"/>
            <a:ext cx="2133600" cy="476250"/>
          </a:xfrm>
        </p:spPr>
        <p:txBody>
          <a:bodyPr/>
          <a:lstStyle>
            <a:lvl1pPr>
              <a:defRPr/>
            </a:lvl1pPr>
          </a:lstStyle>
          <a:p>
            <a:fld id="{148EA6E8-FE9D-4CED-9167-555E7A75D06A}" type="slidenum">
              <a:rPr lang="en-US" altLang="en-US"/>
              <a:pPr/>
              <a:t>‹#›</a:t>
            </a:fld>
            <a:endParaRPr lang="en-US" altLang="en-US"/>
          </a:p>
        </p:txBody>
      </p:sp>
    </p:spTree>
    <p:extLst>
      <p:ext uri="{BB962C8B-B14F-4D97-AF65-F5344CB8AC3E}">
        <p14:creationId xmlns:p14="http://schemas.microsoft.com/office/powerpoint/2010/main" val="3429760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B5D67F0-683D-1C90-35D0-4AB697D0F5F8}"/>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76803" name="Rectangle 3">
            <a:extLst>
              <a:ext uri="{FF2B5EF4-FFF2-40B4-BE49-F238E27FC236}">
                <a16:creationId xmlns:a16="http://schemas.microsoft.com/office/drawing/2014/main" id="{AF8D2941-215A-A1EE-46C9-A285381B03C3}"/>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6804" name="Freeform 4">
            <a:extLst>
              <a:ext uri="{FF2B5EF4-FFF2-40B4-BE49-F238E27FC236}">
                <a16:creationId xmlns:a16="http://schemas.microsoft.com/office/drawing/2014/main" id="{84915B8C-4739-030B-E764-464CB36D136B}"/>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805" name="Rectangle 5">
            <a:extLst>
              <a:ext uri="{FF2B5EF4-FFF2-40B4-BE49-F238E27FC236}">
                <a16:creationId xmlns:a16="http://schemas.microsoft.com/office/drawing/2014/main" id="{11F92D79-7127-4629-511F-76C4D3A5C7AE}"/>
              </a:ext>
            </a:extLst>
          </p:cNvPr>
          <p:cNvSpPr>
            <a:spLocks noGrp="1" noChangeArrowheads="1"/>
          </p:cNvSpPr>
          <p:nvPr>
            <p:ph type="ftr" sz="quarter" idx="3"/>
          </p:nvPr>
        </p:nvSpPr>
        <p:spPr/>
        <p:txBody>
          <a:bodyPr/>
          <a:lstStyle>
            <a:lvl1pPr>
              <a:defRPr/>
            </a:lvl1pPr>
          </a:lstStyle>
          <a:p>
            <a:endParaRPr lang="en-US" altLang="en-US"/>
          </a:p>
        </p:txBody>
      </p:sp>
      <p:sp>
        <p:nvSpPr>
          <p:cNvPr id="76806" name="Rectangle 6">
            <a:extLst>
              <a:ext uri="{FF2B5EF4-FFF2-40B4-BE49-F238E27FC236}">
                <a16:creationId xmlns:a16="http://schemas.microsoft.com/office/drawing/2014/main" id="{DD75CBA7-2D22-0ABF-CAF2-E7BF8ADBFB54}"/>
              </a:ext>
            </a:extLst>
          </p:cNvPr>
          <p:cNvSpPr>
            <a:spLocks noGrp="1" noChangeArrowheads="1"/>
          </p:cNvSpPr>
          <p:nvPr>
            <p:ph type="sldNum" sz="quarter" idx="4"/>
          </p:nvPr>
        </p:nvSpPr>
        <p:spPr/>
        <p:txBody>
          <a:bodyPr/>
          <a:lstStyle>
            <a:lvl1pPr>
              <a:defRPr/>
            </a:lvl1pPr>
          </a:lstStyle>
          <a:p>
            <a:fld id="{09120D70-B030-4C6A-83D5-6ED6C0DF999B}" type="slidenum">
              <a:rPr lang="en-US" altLang="en-US"/>
              <a:pPr/>
              <a:t>‹#›</a:t>
            </a:fld>
            <a:endParaRPr lang="en-US" altLang="en-US"/>
          </a:p>
        </p:txBody>
      </p:sp>
      <p:sp>
        <p:nvSpPr>
          <p:cNvPr id="76807" name="Rectangle 7">
            <a:extLst>
              <a:ext uri="{FF2B5EF4-FFF2-40B4-BE49-F238E27FC236}">
                <a16:creationId xmlns:a16="http://schemas.microsoft.com/office/drawing/2014/main" id="{6C192485-C257-0297-7AFD-277F79A92FEE}"/>
              </a:ext>
            </a:extLst>
          </p:cNvPr>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190-BC27-A030-FC38-865959870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37F990-E940-AB74-E92C-E7EFBF556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79279E-2362-3A71-81CB-6947DA7405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7D8269-2496-CBF2-0E7D-27753EE44D5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5E0E3A-F3BE-DB21-C60C-B310116C9479}"/>
              </a:ext>
            </a:extLst>
          </p:cNvPr>
          <p:cNvSpPr>
            <a:spLocks noGrp="1"/>
          </p:cNvSpPr>
          <p:nvPr>
            <p:ph type="sldNum" sz="quarter" idx="12"/>
          </p:nvPr>
        </p:nvSpPr>
        <p:spPr/>
        <p:txBody>
          <a:bodyPr/>
          <a:lstStyle>
            <a:lvl1pPr>
              <a:defRPr/>
            </a:lvl1pPr>
          </a:lstStyle>
          <a:p>
            <a:fld id="{4B0F75E2-F9D3-4936-B962-7E6171BFEFC1}" type="slidenum">
              <a:rPr lang="en-US" altLang="en-US"/>
              <a:pPr/>
              <a:t>‹#›</a:t>
            </a:fld>
            <a:endParaRPr lang="en-US" altLang="en-US"/>
          </a:p>
        </p:txBody>
      </p:sp>
    </p:spTree>
    <p:extLst>
      <p:ext uri="{BB962C8B-B14F-4D97-AF65-F5344CB8AC3E}">
        <p14:creationId xmlns:p14="http://schemas.microsoft.com/office/powerpoint/2010/main" val="3066056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DD20-8764-43A7-98C2-4871C3335B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27FF5D-3D83-73AB-36E9-B1B8482212B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2F992EA-E5AD-59D3-668F-07A5A22DFB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FE2B7F-EF09-9C00-E33F-72C2F4F964C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FDCF32C-8041-5F9B-5933-C13FEBD12865}"/>
              </a:ext>
            </a:extLst>
          </p:cNvPr>
          <p:cNvSpPr>
            <a:spLocks noGrp="1"/>
          </p:cNvSpPr>
          <p:nvPr>
            <p:ph type="sldNum" sz="quarter" idx="12"/>
          </p:nvPr>
        </p:nvSpPr>
        <p:spPr/>
        <p:txBody>
          <a:bodyPr/>
          <a:lstStyle>
            <a:lvl1pPr>
              <a:defRPr/>
            </a:lvl1pPr>
          </a:lstStyle>
          <a:p>
            <a:fld id="{BF44A36F-51BB-49D5-B414-BA060F5078A3}" type="slidenum">
              <a:rPr lang="en-US" altLang="en-US"/>
              <a:pPr/>
              <a:t>‹#›</a:t>
            </a:fld>
            <a:endParaRPr lang="en-US" altLang="en-US"/>
          </a:p>
        </p:txBody>
      </p:sp>
    </p:spTree>
    <p:extLst>
      <p:ext uri="{BB962C8B-B14F-4D97-AF65-F5344CB8AC3E}">
        <p14:creationId xmlns:p14="http://schemas.microsoft.com/office/powerpoint/2010/main" val="21857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BCACF2-4D52-8216-F1CA-94176E496119}"/>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76D98948-1733-BF6D-B24B-77361626697D}"/>
              </a:ext>
            </a:extLst>
          </p:cNvPr>
          <p:cNvSpPr>
            <a:spLocks noGrp="1"/>
          </p:cNvSpPr>
          <p:nvPr>
            <p:ph type="sldNum" sz="quarter" idx="11"/>
          </p:nvPr>
        </p:nvSpPr>
        <p:spPr/>
        <p:txBody>
          <a:bodyPr/>
          <a:lstStyle>
            <a:lvl1pPr>
              <a:defRPr/>
            </a:lvl1pPr>
          </a:lstStyle>
          <a:p>
            <a:fld id="{FAA3189D-87A4-42D6-B650-DDAE30207C97}" type="slidenum">
              <a:rPr lang="en-US" altLang="en-US"/>
              <a:pPr/>
              <a:t>‹#›</a:t>
            </a:fld>
            <a:endParaRPr lang="en-US" altLang="en-US"/>
          </a:p>
        </p:txBody>
      </p:sp>
      <p:sp>
        <p:nvSpPr>
          <p:cNvPr id="4" name="Date Placeholder 3">
            <a:extLst>
              <a:ext uri="{FF2B5EF4-FFF2-40B4-BE49-F238E27FC236}">
                <a16:creationId xmlns:a16="http://schemas.microsoft.com/office/drawing/2014/main" id="{6BB0DEED-DDB7-9C6B-461E-9B29C16DFB59}"/>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162458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A774-4369-224A-8176-1325C360FE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94BF8A-44D0-C22F-891E-BA00616C6E14}"/>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2B6464-5556-DCC7-2317-5EC7CDC8B143}"/>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A024D7-FE37-B3AA-E65B-0FA9A59697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CC2E66D-5B52-49DC-A530-09DC07972DF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A5C67D-6C00-E130-4E41-356144DB5AF1}"/>
              </a:ext>
            </a:extLst>
          </p:cNvPr>
          <p:cNvSpPr>
            <a:spLocks noGrp="1"/>
          </p:cNvSpPr>
          <p:nvPr>
            <p:ph type="sldNum" sz="quarter" idx="12"/>
          </p:nvPr>
        </p:nvSpPr>
        <p:spPr/>
        <p:txBody>
          <a:bodyPr/>
          <a:lstStyle>
            <a:lvl1pPr>
              <a:defRPr/>
            </a:lvl1pPr>
          </a:lstStyle>
          <a:p>
            <a:fld id="{A66106EA-BE67-49FF-B828-B2341E949D48}" type="slidenum">
              <a:rPr lang="en-US" altLang="en-US"/>
              <a:pPr/>
              <a:t>‹#›</a:t>
            </a:fld>
            <a:endParaRPr lang="en-US" altLang="en-US"/>
          </a:p>
        </p:txBody>
      </p:sp>
    </p:spTree>
    <p:extLst>
      <p:ext uri="{BB962C8B-B14F-4D97-AF65-F5344CB8AC3E}">
        <p14:creationId xmlns:p14="http://schemas.microsoft.com/office/powerpoint/2010/main" val="1740732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11B8-405A-BCDE-BCB6-45311181253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3EC79-4BEA-247B-6AF3-C86F6033E4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8489B-8398-C81C-9505-FCB5634970A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804F83-E987-AE95-3684-101044C3F9F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31526-3470-829F-C3A9-9CC7DA0686F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A15C91-21E6-406E-02D4-E13EA803A78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8AA1198-0510-A7F2-8DC9-EEA330BB843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8F76974-91B1-548D-D6BE-863394CAC2B2}"/>
              </a:ext>
            </a:extLst>
          </p:cNvPr>
          <p:cNvSpPr>
            <a:spLocks noGrp="1"/>
          </p:cNvSpPr>
          <p:nvPr>
            <p:ph type="sldNum" sz="quarter" idx="12"/>
          </p:nvPr>
        </p:nvSpPr>
        <p:spPr/>
        <p:txBody>
          <a:bodyPr/>
          <a:lstStyle>
            <a:lvl1pPr>
              <a:defRPr/>
            </a:lvl1pPr>
          </a:lstStyle>
          <a:p>
            <a:fld id="{0C2AAF88-8F97-4DE7-A164-C90E17DA3B1E}" type="slidenum">
              <a:rPr lang="en-US" altLang="en-US"/>
              <a:pPr/>
              <a:t>‹#›</a:t>
            </a:fld>
            <a:endParaRPr lang="en-US" altLang="en-US"/>
          </a:p>
        </p:txBody>
      </p:sp>
    </p:spTree>
    <p:extLst>
      <p:ext uri="{BB962C8B-B14F-4D97-AF65-F5344CB8AC3E}">
        <p14:creationId xmlns:p14="http://schemas.microsoft.com/office/powerpoint/2010/main" val="920212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CBBD-9FD7-6FE9-B104-396E2776E0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6FA833-0E11-DA13-2C4E-AEA159EC316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8EAF21A-ACF6-4A09-570A-F3FEBFBF692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7F42F2F-404D-2947-0D7B-D1747181FE3E}"/>
              </a:ext>
            </a:extLst>
          </p:cNvPr>
          <p:cNvSpPr>
            <a:spLocks noGrp="1"/>
          </p:cNvSpPr>
          <p:nvPr>
            <p:ph type="sldNum" sz="quarter" idx="12"/>
          </p:nvPr>
        </p:nvSpPr>
        <p:spPr/>
        <p:txBody>
          <a:bodyPr/>
          <a:lstStyle>
            <a:lvl1pPr>
              <a:defRPr/>
            </a:lvl1pPr>
          </a:lstStyle>
          <a:p>
            <a:fld id="{BDDD2099-69F5-42ED-A31D-515EA11FF738}" type="slidenum">
              <a:rPr lang="en-US" altLang="en-US"/>
              <a:pPr/>
              <a:t>‹#›</a:t>
            </a:fld>
            <a:endParaRPr lang="en-US" altLang="en-US"/>
          </a:p>
        </p:txBody>
      </p:sp>
    </p:spTree>
    <p:extLst>
      <p:ext uri="{BB962C8B-B14F-4D97-AF65-F5344CB8AC3E}">
        <p14:creationId xmlns:p14="http://schemas.microsoft.com/office/powerpoint/2010/main" val="12178469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0CD65-834F-F01F-7D71-36650B68722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7AEAFF7-FE7A-FD06-70AD-C59585AC3AE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0E51C62-5747-4E12-1DD3-202DD335DBE1}"/>
              </a:ext>
            </a:extLst>
          </p:cNvPr>
          <p:cNvSpPr>
            <a:spLocks noGrp="1"/>
          </p:cNvSpPr>
          <p:nvPr>
            <p:ph type="sldNum" sz="quarter" idx="12"/>
          </p:nvPr>
        </p:nvSpPr>
        <p:spPr/>
        <p:txBody>
          <a:bodyPr/>
          <a:lstStyle>
            <a:lvl1pPr>
              <a:defRPr/>
            </a:lvl1pPr>
          </a:lstStyle>
          <a:p>
            <a:fld id="{F475D96C-C39E-4317-BDAC-ED3F7E08B4B3}" type="slidenum">
              <a:rPr lang="en-US" altLang="en-US"/>
              <a:pPr/>
              <a:t>‹#›</a:t>
            </a:fld>
            <a:endParaRPr lang="en-US" altLang="en-US"/>
          </a:p>
        </p:txBody>
      </p:sp>
    </p:spTree>
    <p:extLst>
      <p:ext uri="{BB962C8B-B14F-4D97-AF65-F5344CB8AC3E}">
        <p14:creationId xmlns:p14="http://schemas.microsoft.com/office/powerpoint/2010/main" val="5848834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150-CED3-2785-7966-8852360D95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BA261E-5E6F-37A6-3684-655CD7D46B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728DDD-B5F3-373F-2E17-A1A3D2AAB2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F9907-F940-CEB5-5858-EE37BE6AF5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256191-2929-8833-5488-3B18CAFDF8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D75F28-1537-FCE5-ED73-7AAFC8FB39D2}"/>
              </a:ext>
            </a:extLst>
          </p:cNvPr>
          <p:cNvSpPr>
            <a:spLocks noGrp="1"/>
          </p:cNvSpPr>
          <p:nvPr>
            <p:ph type="sldNum" sz="quarter" idx="12"/>
          </p:nvPr>
        </p:nvSpPr>
        <p:spPr/>
        <p:txBody>
          <a:bodyPr/>
          <a:lstStyle>
            <a:lvl1pPr>
              <a:defRPr/>
            </a:lvl1pPr>
          </a:lstStyle>
          <a:p>
            <a:fld id="{DF8183A9-D0D4-4309-8984-9C9D11DCF285}" type="slidenum">
              <a:rPr lang="en-US" altLang="en-US"/>
              <a:pPr/>
              <a:t>‹#›</a:t>
            </a:fld>
            <a:endParaRPr lang="en-US" altLang="en-US"/>
          </a:p>
        </p:txBody>
      </p:sp>
    </p:spTree>
    <p:extLst>
      <p:ext uri="{BB962C8B-B14F-4D97-AF65-F5344CB8AC3E}">
        <p14:creationId xmlns:p14="http://schemas.microsoft.com/office/powerpoint/2010/main" val="42735889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FC4D-1A9F-F9DC-E1CE-5A418F2990F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3F610C-F22A-76C2-6EB0-A918DCAC97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F1BC1B-AD48-3896-83C6-1180145202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07D6F-41DB-1749-8D3D-22F5B93797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065FEC7-E7C6-F27E-319E-F832E7F12C4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D060024-8D3C-AEED-7AC7-850F16D3FECE}"/>
              </a:ext>
            </a:extLst>
          </p:cNvPr>
          <p:cNvSpPr>
            <a:spLocks noGrp="1"/>
          </p:cNvSpPr>
          <p:nvPr>
            <p:ph type="sldNum" sz="quarter" idx="12"/>
          </p:nvPr>
        </p:nvSpPr>
        <p:spPr/>
        <p:txBody>
          <a:bodyPr/>
          <a:lstStyle>
            <a:lvl1pPr>
              <a:defRPr/>
            </a:lvl1pPr>
          </a:lstStyle>
          <a:p>
            <a:fld id="{100429BD-847B-4724-8D34-26B95E4C2424}" type="slidenum">
              <a:rPr lang="en-US" altLang="en-US"/>
              <a:pPr/>
              <a:t>‹#›</a:t>
            </a:fld>
            <a:endParaRPr lang="en-US" altLang="en-US"/>
          </a:p>
        </p:txBody>
      </p:sp>
    </p:spTree>
    <p:extLst>
      <p:ext uri="{BB962C8B-B14F-4D97-AF65-F5344CB8AC3E}">
        <p14:creationId xmlns:p14="http://schemas.microsoft.com/office/powerpoint/2010/main" val="2458627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2121-FE32-307A-EE44-062EFE0AEE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52E1B7-9197-B793-AD2C-B5271773C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542714-DC70-D710-2493-86FF8CCFCCD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28E274-18FD-40EC-60C9-47D3D90D4F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9EE0E1A-256F-9CE9-0AF1-ED45C245580B}"/>
              </a:ext>
            </a:extLst>
          </p:cNvPr>
          <p:cNvSpPr>
            <a:spLocks noGrp="1"/>
          </p:cNvSpPr>
          <p:nvPr>
            <p:ph type="sldNum" sz="quarter" idx="12"/>
          </p:nvPr>
        </p:nvSpPr>
        <p:spPr/>
        <p:txBody>
          <a:bodyPr/>
          <a:lstStyle>
            <a:lvl1pPr>
              <a:defRPr/>
            </a:lvl1pPr>
          </a:lstStyle>
          <a:p>
            <a:fld id="{F974A588-E239-4172-9653-A16466BBFE26}" type="slidenum">
              <a:rPr lang="en-US" altLang="en-US"/>
              <a:pPr/>
              <a:t>‹#›</a:t>
            </a:fld>
            <a:endParaRPr lang="en-US" altLang="en-US"/>
          </a:p>
        </p:txBody>
      </p:sp>
    </p:spTree>
    <p:extLst>
      <p:ext uri="{BB962C8B-B14F-4D97-AF65-F5344CB8AC3E}">
        <p14:creationId xmlns:p14="http://schemas.microsoft.com/office/powerpoint/2010/main" val="733647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A4158D-282F-C2B3-D5ED-382F0A879D0B}"/>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B15F96-068B-549B-C8E6-0845456D7B98}"/>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8A51E-B650-C6C9-9DA8-70DE1D9F1D6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8CF8AD-1AD3-53E2-00C0-42D11F1DF9D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CC4999-EACE-F97A-8330-5AE749ADFDE6}"/>
              </a:ext>
            </a:extLst>
          </p:cNvPr>
          <p:cNvSpPr>
            <a:spLocks noGrp="1"/>
          </p:cNvSpPr>
          <p:nvPr>
            <p:ph type="sldNum" sz="quarter" idx="12"/>
          </p:nvPr>
        </p:nvSpPr>
        <p:spPr/>
        <p:txBody>
          <a:bodyPr/>
          <a:lstStyle>
            <a:lvl1pPr>
              <a:defRPr/>
            </a:lvl1pPr>
          </a:lstStyle>
          <a:p>
            <a:fld id="{E804BDBC-FCD7-4E2B-8181-1A84A888AF83}" type="slidenum">
              <a:rPr lang="en-US" altLang="en-US"/>
              <a:pPr/>
              <a:t>‹#›</a:t>
            </a:fld>
            <a:endParaRPr lang="en-US" altLang="en-US"/>
          </a:p>
        </p:txBody>
      </p:sp>
    </p:spTree>
    <p:extLst>
      <p:ext uri="{BB962C8B-B14F-4D97-AF65-F5344CB8AC3E}">
        <p14:creationId xmlns:p14="http://schemas.microsoft.com/office/powerpoint/2010/main" val="22150243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3426" name="Group 2">
            <a:extLst>
              <a:ext uri="{FF2B5EF4-FFF2-40B4-BE49-F238E27FC236}">
                <a16:creationId xmlns:a16="http://schemas.microsoft.com/office/drawing/2014/main" id="{89B0CAFB-E159-3D8A-018B-C3A0D794953A}"/>
              </a:ext>
            </a:extLst>
          </p:cNvPr>
          <p:cNvGrpSpPr>
            <a:grpSpLocks/>
          </p:cNvGrpSpPr>
          <p:nvPr/>
        </p:nvGrpSpPr>
        <p:grpSpPr bwMode="auto">
          <a:xfrm>
            <a:off x="-6350" y="20638"/>
            <a:ext cx="9144000" cy="6858000"/>
            <a:chOff x="0" y="0"/>
            <a:chExt cx="5760" cy="4320"/>
          </a:xfrm>
        </p:grpSpPr>
        <p:sp>
          <p:nvSpPr>
            <p:cNvPr id="103427" name="Freeform 3">
              <a:extLst>
                <a:ext uri="{FF2B5EF4-FFF2-40B4-BE49-F238E27FC236}">
                  <a16:creationId xmlns:a16="http://schemas.microsoft.com/office/drawing/2014/main" id="{CB5F6975-6B88-B876-9D93-217A1704CE4A}"/>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28" name="Freeform 4">
              <a:extLst>
                <a:ext uri="{FF2B5EF4-FFF2-40B4-BE49-F238E27FC236}">
                  <a16:creationId xmlns:a16="http://schemas.microsoft.com/office/drawing/2014/main" id="{57D5D604-354F-08A6-22C3-BAA07BDE376C}"/>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3429" name="Freeform 5">
            <a:extLst>
              <a:ext uri="{FF2B5EF4-FFF2-40B4-BE49-F238E27FC236}">
                <a16:creationId xmlns:a16="http://schemas.microsoft.com/office/drawing/2014/main" id="{5B3DAA48-43B7-E8C8-51E2-34DC1C3B814C}"/>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30" name="Group 6">
            <a:extLst>
              <a:ext uri="{FF2B5EF4-FFF2-40B4-BE49-F238E27FC236}">
                <a16:creationId xmlns:a16="http://schemas.microsoft.com/office/drawing/2014/main" id="{65D4FF9F-D994-0D5D-D67A-E12729ED65A4}"/>
              </a:ext>
            </a:extLst>
          </p:cNvPr>
          <p:cNvGrpSpPr>
            <a:grpSpLocks/>
          </p:cNvGrpSpPr>
          <p:nvPr/>
        </p:nvGrpSpPr>
        <p:grpSpPr bwMode="auto">
          <a:xfrm>
            <a:off x="-1588" y="6034088"/>
            <a:ext cx="7845426" cy="850900"/>
            <a:chOff x="0" y="3792"/>
            <a:chExt cx="4942" cy="536"/>
          </a:xfrm>
        </p:grpSpPr>
        <p:sp>
          <p:nvSpPr>
            <p:cNvPr id="103431" name="Freeform 7">
              <a:extLst>
                <a:ext uri="{FF2B5EF4-FFF2-40B4-BE49-F238E27FC236}">
                  <a16:creationId xmlns:a16="http://schemas.microsoft.com/office/drawing/2014/main" id="{6EFE497A-B881-58B4-B062-920A8E9B648D}"/>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32" name="Group 8">
              <a:extLst>
                <a:ext uri="{FF2B5EF4-FFF2-40B4-BE49-F238E27FC236}">
                  <a16:creationId xmlns:a16="http://schemas.microsoft.com/office/drawing/2014/main" id="{857D64B2-0EF4-176A-E5D1-A6C502A7052B}"/>
                </a:ext>
              </a:extLst>
            </p:cNvPr>
            <p:cNvGrpSpPr>
              <a:grpSpLocks/>
            </p:cNvGrpSpPr>
            <p:nvPr userDrawn="1"/>
          </p:nvGrpSpPr>
          <p:grpSpPr bwMode="auto">
            <a:xfrm>
              <a:off x="2486" y="3792"/>
              <a:ext cx="2456" cy="536"/>
              <a:chOff x="2486" y="3792"/>
              <a:chExt cx="2456" cy="536"/>
            </a:xfrm>
          </p:grpSpPr>
          <p:sp>
            <p:nvSpPr>
              <p:cNvPr id="103433" name="Freeform 9">
                <a:extLst>
                  <a:ext uri="{FF2B5EF4-FFF2-40B4-BE49-F238E27FC236}">
                    <a16:creationId xmlns:a16="http://schemas.microsoft.com/office/drawing/2014/main" id="{B3BF2926-3EAE-30BD-1E1F-A007D492DB09}"/>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34" name="Freeform 10">
                <a:extLst>
                  <a:ext uri="{FF2B5EF4-FFF2-40B4-BE49-F238E27FC236}">
                    <a16:creationId xmlns:a16="http://schemas.microsoft.com/office/drawing/2014/main" id="{14D019C5-33F3-A855-631A-CBB3FEA05E54}"/>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35" name="Freeform 11">
                <a:extLst>
                  <a:ext uri="{FF2B5EF4-FFF2-40B4-BE49-F238E27FC236}">
                    <a16:creationId xmlns:a16="http://schemas.microsoft.com/office/drawing/2014/main" id="{0280B8F8-B8D5-D186-9BA2-9B43E369FE3F}"/>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36" name="Freeform 12">
                <a:extLst>
                  <a:ext uri="{FF2B5EF4-FFF2-40B4-BE49-F238E27FC236}">
                    <a16:creationId xmlns:a16="http://schemas.microsoft.com/office/drawing/2014/main" id="{A47D81E0-048E-4848-F515-F2A41EE03E40}"/>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37" name="Freeform 13">
                <a:extLst>
                  <a:ext uri="{FF2B5EF4-FFF2-40B4-BE49-F238E27FC236}">
                    <a16:creationId xmlns:a16="http://schemas.microsoft.com/office/drawing/2014/main" id="{A5B4B033-E29E-618F-96A6-1AF6C6F33AF9}"/>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3438" name="Freeform 14">
              <a:extLst>
                <a:ext uri="{FF2B5EF4-FFF2-40B4-BE49-F238E27FC236}">
                  <a16:creationId xmlns:a16="http://schemas.microsoft.com/office/drawing/2014/main" id="{F2868A61-4833-EC1E-88A7-D556361341AB}"/>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439" name="Group 15">
            <a:extLst>
              <a:ext uri="{FF2B5EF4-FFF2-40B4-BE49-F238E27FC236}">
                <a16:creationId xmlns:a16="http://schemas.microsoft.com/office/drawing/2014/main" id="{ED7929D7-4F4E-9613-96FB-4E559FA7DF8D}"/>
              </a:ext>
            </a:extLst>
          </p:cNvPr>
          <p:cNvGrpSpPr>
            <a:grpSpLocks/>
          </p:cNvGrpSpPr>
          <p:nvPr/>
        </p:nvGrpSpPr>
        <p:grpSpPr bwMode="auto">
          <a:xfrm>
            <a:off x="627063" y="6021388"/>
            <a:ext cx="5684837" cy="849312"/>
            <a:chOff x="395" y="3793"/>
            <a:chExt cx="3581" cy="535"/>
          </a:xfrm>
        </p:grpSpPr>
        <p:sp>
          <p:nvSpPr>
            <p:cNvPr id="103440" name="Freeform 16">
              <a:extLst>
                <a:ext uri="{FF2B5EF4-FFF2-40B4-BE49-F238E27FC236}">
                  <a16:creationId xmlns:a16="http://schemas.microsoft.com/office/drawing/2014/main" id="{2289CCA2-42FC-F26F-8979-0CA615619C94}"/>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41" name="Freeform 17">
              <a:extLst>
                <a:ext uri="{FF2B5EF4-FFF2-40B4-BE49-F238E27FC236}">
                  <a16:creationId xmlns:a16="http://schemas.microsoft.com/office/drawing/2014/main" id="{EA25000F-F179-E202-F194-0F0ABBCB4B9D}"/>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42" name="Freeform 18">
              <a:extLst>
                <a:ext uri="{FF2B5EF4-FFF2-40B4-BE49-F238E27FC236}">
                  <a16:creationId xmlns:a16="http://schemas.microsoft.com/office/drawing/2014/main" id="{07B71472-2358-BDC0-60AD-B1D1D0E67892}"/>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43" name="Freeform 19">
              <a:extLst>
                <a:ext uri="{FF2B5EF4-FFF2-40B4-BE49-F238E27FC236}">
                  <a16:creationId xmlns:a16="http://schemas.microsoft.com/office/drawing/2014/main" id="{37B871FC-0661-9E3D-20EF-0B67E782DE83}"/>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44" name="Freeform 20">
              <a:extLst>
                <a:ext uri="{FF2B5EF4-FFF2-40B4-BE49-F238E27FC236}">
                  <a16:creationId xmlns:a16="http://schemas.microsoft.com/office/drawing/2014/main" id="{B7CB20F9-0053-5784-6F2D-F8BA786C7F33}"/>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45" name="Freeform 21">
              <a:extLst>
                <a:ext uri="{FF2B5EF4-FFF2-40B4-BE49-F238E27FC236}">
                  <a16:creationId xmlns:a16="http://schemas.microsoft.com/office/drawing/2014/main" id="{76BCA84D-32F2-FEAA-105F-CC7B4D139E4C}"/>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3446" name="Rectangle 22">
            <a:extLst>
              <a:ext uri="{FF2B5EF4-FFF2-40B4-BE49-F238E27FC236}">
                <a16:creationId xmlns:a16="http://schemas.microsoft.com/office/drawing/2014/main" id="{9997F35C-5A62-2450-55A2-4C31DACA9CDF}"/>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103447" name="Rectangle 23">
            <a:extLst>
              <a:ext uri="{FF2B5EF4-FFF2-40B4-BE49-F238E27FC236}">
                <a16:creationId xmlns:a16="http://schemas.microsoft.com/office/drawing/2014/main" id="{1EB8AEC3-39AC-6C02-3295-4E1789814EFC}"/>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103448" name="Rectangle 24">
            <a:extLst>
              <a:ext uri="{FF2B5EF4-FFF2-40B4-BE49-F238E27FC236}">
                <a16:creationId xmlns:a16="http://schemas.microsoft.com/office/drawing/2014/main" id="{A744B258-A334-BA2A-F195-3EC7D01BE584}"/>
              </a:ext>
            </a:extLst>
          </p:cNvPr>
          <p:cNvSpPr>
            <a:spLocks noGrp="1" noChangeArrowheads="1"/>
          </p:cNvSpPr>
          <p:nvPr>
            <p:ph type="dt" sz="quarter" idx="2"/>
          </p:nvPr>
        </p:nvSpPr>
        <p:spPr/>
        <p:txBody>
          <a:bodyPr/>
          <a:lstStyle>
            <a:lvl1pPr>
              <a:defRPr/>
            </a:lvl1pPr>
          </a:lstStyle>
          <a:p>
            <a:endParaRPr lang="en-US" altLang="en-US"/>
          </a:p>
        </p:txBody>
      </p:sp>
      <p:sp>
        <p:nvSpPr>
          <p:cNvPr id="103449" name="Rectangle 25">
            <a:extLst>
              <a:ext uri="{FF2B5EF4-FFF2-40B4-BE49-F238E27FC236}">
                <a16:creationId xmlns:a16="http://schemas.microsoft.com/office/drawing/2014/main" id="{C51B107E-FBDF-6107-2B21-F72A318E9423}"/>
              </a:ext>
            </a:extLst>
          </p:cNvPr>
          <p:cNvSpPr>
            <a:spLocks noGrp="1" noChangeArrowheads="1"/>
          </p:cNvSpPr>
          <p:nvPr>
            <p:ph type="sldNum" sz="quarter" idx="4"/>
          </p:nvPr>
        </p:nvSpPr>
        <p:spPr/>
        <p:txBody>
          <a:bodyPr/>
          <a:lstStyle>
            <a:lvl1pPr>
              <a:defRPr/>
            </a:lvl1pPr>
          </a:lstStyle>
          <a:p>
            <a:fld id="{CC15CF28-CC33-47D6-B352-280D38472093}" type="slidenum">
              <a:rPr lang="en-US" altLang="en-US"/>
              <a:pPr/>
              <a:t>‹#›</a:t>
            </a:fld>
            <a:endParaRPr lang="en-US" altLang="en-US"/>
          </a:p>
        </p:txBody>
      </p:sp>
      <p:sp>
        <p:nvSpPr>
          <p:cNvPr id="103450" name="Rectangle 26">
            <a:extLst>
              <a:ext uri="{FF2B5EF4-FFF2-40B4-BE49-F238E27FC236}">
                <a16:creationId xmlns:a16="http://schemas.microsoft.com/office/drawing/2014/main" id="{E80B0BF8-4C19-A84C-2111-EA49CEE51AE3}"/>
              </a:ext>
            </a:extLst>
          </p:cNvPr>
          <p:cNvSpPr>
            <a:spLocks noGrp="1" noChangeArrowheads="1"/>
          </p:cNvSpPr>
          <p:nvPr>
            <p:ph type="ftr" sz="quarter" idx="3"/>
          </p:nvPr>
        </p:nvSpPr>
        <p:spPr/>
        <p:txBody>
          <a:bodyPr/>
          <a:lstStyle>
            <a:lvl1pPr>
              <a:defRPr/>
            </a:lvl1pPr>
          </a:lstStyle>
          <a:p>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1C6E-D000-CB49-E62C-CEFB84B22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4A03DE-B4FA-BD6E-3BFF-8E8E6FB05F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64B2F-A3DB-4494-77DE-ACA9DBAE7D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02CF75-E36C-95D9-BBC5-2CA7C14761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7CC0B7-DD9D-FA63-0639-77778D1E02AE}"/>
              </a:ext>
            </a:extLst>
          </p:cNvPr>
          <p:cNvSpPr>
            <a:spLocks noGrp="1"/>
          </p:cNvSpPr>
          <p:nvPr>
            <p:ph type="sldNum" sz="quarter" idx="12"/>
          </p:nvPr>
        </p:nvSpPr>
        <p:spPr/>
        <p:txBody>
          <a:bodyPr/>
          <a:lstStyle>
            <a:lvl1pPr>
              <a:defRPr/>
            </a:lvl1pPr>
          </a:lstStyle>
          <a:p>
            <a:fld id="{69135FA6-3CAB-4453-97D4-F82B1368ADA2}" type="slidenum">
              <a:rPr lang="en-US" altLang="en-US"/>
              <a:pPr/>
              <a:t>‹#›</a:t>
            </a:fld>
            <a:endParaRPr lang="en-US" altLang="en-US"/>
          </a:p>
        </p:txBody>
      </p:sp>
    </p:spTree>
    <p:extLst>
      <p:ext uri="{BB962C8B-B14F-4D97-AF65-F5344CB8AC3E}">
        <p14:creationId xmlns:p14="http://schemas.microsoft.com/office/powerpoint/2010/main" val="33878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EDF1-16D1-3523-7A7F-879A391FF42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81BFF1-29BA-D8BA-6734-A1BB92F28C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0DF4F2-45F2-4B41-9508-B86871C2C9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9955911A-358F-11AF-0F79-188A0A71A3D0}"/>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4A05318-AFEF-FAAD-E9E0-65B1DDE2F69D}"/>
              </a:ext>
            </a:extLst>
          </p:cNvPr>
          <p:cNvSpPr>
            <a:spLocks noGrp="1"/>
          </p:cNvSpPr>
          <p:nvPr>
            <p:ph type="sldNum" sz="quarter" idx="11"/>
          </p:nvPr>
        </p:nvSpPr>
        <p:spPr/>
        <p:txBody>
          <a:bodyPr/>
          <a:lstStyle>
            <a:lvl1pPr>
              <a:defRPr/>
            </a:lvl1pPr>
          </a:lstStyle>
          <a:p>
            <a:fld id="{1B0F9508-4D90-401C-9A8B-376C720B35E5}" type="slidenum">
              <a:rPr lang="en-US" altLang="en-US"/>
              <a:pPr/>
              <a:t>‹#›</a:t>
            </a:fld>
            <a:endParaRPr lang="en-US" altLang="en-US"/>
          </a:p>
        </p:txBody>
      </p:sp>
      <p:sp>
        <p:nvSpPr>
          <p:cNvPr id="7" name="Date Placeholder 6">
            <a:extLst>
              <a:ext uri="{FF2B5EF4-FFF2-40B4-BE49-F238E27FC236}">
                <a16:creationId xmlns:a16="http://schemas.microsoft.com/office/drawing/2014/main" id="{1071705C-F669-3B13-5700-4654E67F4184}"/>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098732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2E5A-AE70-2C66-EFD4-8409EEED3E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DE7E51-7331-4CB6-65E8-C098416B1A6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0ADB3A1-2CEF-959A-9A26-E29602669B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09CBEB8-06D0-E8B2-3A13-ED39A7C110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09DA32B-C7AD-47A9-8D66-8C2D868DEFAC}"/>
              </a:ext>
            </a:extLst>
          </p:cNvPr>
          <p:cNvSpPr>
            <a:spLocks noGrp="1"/>
          </p:cNvSpPr>
          <p:nvPr>
            <p:ph type="sldNum" sz="quarter" idx="12"/>
          </p:nvPr>
        </p:nvSpPr>
        <p:spPr/>
        <p:txBody>
          <a:bodyPr/>
          <a:lstStyle>
            <a:lvl1pPr>
              <a:defRPr/>
            </a:lvl1pPr>
          </a:lstStyle>
          <a:p>
            <a:fld id="{D79DF889-00D1-4D11-9E9D-6E223CF22531}" type="slidenum">
              <a:rPr lang="en-US" altLang="en-US"/>
              <a:pPr/>
              <a:t>‹#›</a:t>
            </a:fld>
            <a:endParaRPr lang="en-US" altLang="en-US"/>
          </a:p>
        </p:txBody>
      </p:sp>
    </p:spTree>
    <p:extLst>
      <p:ext uri="{BB962C8B-B14F-4D97-AF65-F5344CB8AC3E}">
        <p14:creationId xmlns:p14="http://schemas.microsoft.com/office/powerpoint/2010/main" val="1913845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02F5-7F46-57D5-B994-21E5F6654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46E154-AB5B-B293-AC19-4BA9589D834A}"/>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42DCD4-58B7-4468-8CC1-D2E9DD3276BD}"/>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E33D79-0767-C592-EB8B-DD057C87CF7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E772A36-9CA5-00C6-8EB7-ABF2B05054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7733622-CC12-FE05-A68C-18FB10D5F362}"/>
              </a:ext>
            </a:extLst>
          </p:cNvPr>
          <p:cNvSpPr>
            <a:spLocks noGrp="1"/>
          </p:cNvSpPr>
          <p:nvPr>
            <p:ph type="sldNum" sz="quarter" idx="12"/>
          </p:nvPr>
        </p:nvSpPr>
        <p:spPr/>
        <p:txBody>
          <a:bodyPr/>
          <a:lstStyle>
            <a:lvl1pPr>
              <a:defRPr/>
            </a:lvl1pPr>
          </a:lstStyle>
          <a:p>
            <a:fld id="{AC479069-63D7-46D2-999C-2F13D2642CB6}" type="slidenum">
              <a:rPr lang="en-US" altLang="en-US"/>
              <a:pPr/>
              <a:t>‹#›</a:t>
            </a:fld>
            <a:endParaRPr lang="en-US" altLang="en-US"/>
          </a:p>
        </p:txBody>
      </p:sp>
    </p:spTree>
    <p:extLst>
      <p:ext uri="{BB962C8B-B14F-4D97-AF65-F5344CB8AC3E}">
        <p14:creationId xmlns:p14="http://schemas.microsoft.com/office/powerpoint/2010/main" val="226707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08A-E308-0434-A699-5F1B62D38517}"/>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6AB126-0C61-3CD8-FC6C-275B66DF200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0DE8E-5743-5C3F-7C97-113B2B1C685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411FC7-0BAC-28D2-4ECA-B987C38747F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4CE606-97F5-D947-50A5-1521394967A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89186E-8FC2-D226-B538-DA6FEBFE2EB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8A7E870-0DA6-F032-E6B9-5A4EC06502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EF37747-FE70-1D03-E69A-468D40F0F169}"/>
              </a:ext>
            </a:extLst>
          </p:cNvPr>
          <p:cNvSpPr>
            <a:spLocks noGrp="1"/>
          </p:cNvSpPr>
          <p:nvPr>
            <p:ph type="sldNum" sz="quarter" idx="12"/>
          </p:nvPr>
        </p:nvSpPr>
        <p:spPr/>
        <p:txBody>
          <a:bodyPr/>
          <a:lstStyle>
            <a:lvl1pPr>
              <a:defRPr/>
            </a:lvl1pPr>
          </a:lstStyle>
          <a:p>
            <a:fld id="{AF7A8109-E111-4879-BD0F-1365EF353F99}" type="slidenum">
              <a:rPr lang="en-US" altLang="en-US"/>
              <a:pPr/>
              <a:t>‹#›</a:t>
            </a:fld>
            <a:endParaRPr lang="en-US" altLang="en-US"/>
          </a:p>
        </p:txBody>
      </p:sp>
    </p:spTree>
    <p:extLst>
      <p:ext uri="{BB962C8B-B14F-4D97-AF65-F5344CB8AC3E}">
        <p14:creationId xmlns:p14="http://schemas.microsoft.com/office/powerpoint/2010/main" val="1703442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DB58-525A-BB25-ABD8-830C103A0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7AD850-FDC1-19EB-44CD-ACBA0E5B016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83A2289-539D-5C3A-625D-6185A26BCA4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861CA76-21DB-C061-9DB3-1802665C3D66}"/>
              </a:ext>
            </a:extLst>
          </p:cNvPr>
          <p:cNvSpPr>
            <a:spLocks noGrp="1"/>
          </p:cNvSpPr>
          <p:nvPr>
            <p:ph type="sldNum" sz="quarter" idx="12"/>
          </p:nvPr>
        </p:nvSpPr>
        <p:spPr/>
        <p:txBody>
          <a:bodyPr/>
          <a:lstStyle>
            <a:lvl1pPr>
              <a:defRPr/>
            </a:lvl1pPr>
          </a:lstStyle>
          <a:p>
            <a:fld id="{BFC8C25A-E6F6-471C-AEDA-20134A9222C3}" type="slidenum">
              <a:rPr lang="en-US" altLang="en-US"/>
              <a:pPr/>
              <a:t>‹#›</a:t>
            </a:fld>
            <a:endParaRPr lang="en-US" altLang="en-US"/>
          </a:p>
        </p:txBody>
      </p:sp>
    </p:spTree>
    <p:extLst>
      <p:ext uri="{BB962C8B-B14F-4D97-AF65-F5344CB8AC3E}">
        <p14:creationId xmlns:p14="http://schemas.microsoft.com/office/powerpoint/2010/main" val="44299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8C445-457E-A85E-A85F-F87B67E9430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B79582B-653C-E4AB-96B5-5B4E383E086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160BF54-6DC8-9952-B0FD-390C6B2EF1AC}"/>
              </a:ext>
            </a:extLst>
          </p:cNvPr>
          <p:cNvSpPr>
            <a:spLocks noGrp="1"/>
          </p:cNvSpPr>
          <p:nvPr>
            <p:ph type="sldNum" sz="quarter" idx="12"/>
          </p:nvPr>
        </p:nvSpPr>
        <p:spPr/>
        <p:txBody>
          <a:bodyPr/>
          <a:lstStyle>
            <a:lvl1pPr>
              <a:defRPr/>
            </a:lvl1pPr>
          </a:lstStyle>
          <a:p>
            <a:fld id="{A0E84EB4-CA7D-41C8-9526-8889BE4921DD}" type="slidenum">
              <a:rPr lang="en-US" altLang="en-US"/>
              <a:pPr/>
              <a:t>‹#›</a:t>
            </a:fld>
            <a:endParaRPr lang="en-US" altLang="en-US"/>
          </a:p>
        </p:txBody>
      </p:sp>
    </p:spTree>
    <p:extLst>
      <p:ext uri="{BB962C8B-B14F-4D97-AF65-F5344CB8AC3E}">
        <p14:creationId xmlns:p14="http://schemas.microsoft.com/office/powerpoint/2010/main" val="2907949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1EB6-6961-A7D6-77D9-8F7CACE151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6150D-2F6B-8C15-6200-71F708CFD51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E75833-D536-2E18-FBBA-6DA0E64023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A5FC4-28EE-2E33-4232-C4B09529C2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B9341ED-5BCA-C37C-FCC4-26C2435ED82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E7F4D72-DF24-04EA-F99A-096EC0F087E9}"/>
              </a:ext>
            </a:extLst>
          </p:cNvPr>
          <p:cNvSpPr>
            <a:spLocks noGrp="1"/>
          </p:cNvSpPr>
          <p:nvPr>
            <p:ph type="sldNum" sz="quarter" idx="12"/>
          </p:nvPr>
        </p:nvSpPr>
        <p:spPr/>
        <p:txBody>
          <a:bodyPr/>
          <a:lstStyle>
            <a:lvl1pPr>
              <a:defRPr/>
            </a:lvl1pPr>
          </a:lstStyle>
          <a:p>
            <a:fld id="{EE59C752-FF12-4DFF-B5A1-3C02D5DE65A4}" type="slidenum">
              <a:rPr lang="en-US" altLang="en-US"/>
              <a:pPr/>
              <a:t>‹#›</a:t>
            </a:fld>
            <a:endParaRPr lang="en-US" altLang="en-US"/>
          </a:p>
        </p:txBody>
      </p:sp>
    </p:spTree>
    <p:extLst>
      <p:ext uri="{BB962C8B-B14F-4D97-AF65-F5344CB8AC3E}">
        <p14:creationId xmlns:p14="http://schemas.microsoft.com/office/powerpoint/2010/main" val="3474101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F248-4118-D92A-D46F-6277008953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095344-D095-649A-BB80-7865CFE356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374728-F667-6E80-1A18-7250246ECB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2F09C-F6E6-0817-51FA-2A3F264BF60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0276192-7818-69DE-5FF2-02DCFB52B03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73620A-644D-E246-A265-02305BC4BA46}"/>
              </a:ext>
            </a:extLst>
          </p:cNvPr>
          <p:cNvSpPr>
            <a:spLocks noGrp="1"/>
          </p:cNvSpPr>
          <p:nvPr>
            <p:ph type="sldNum" sz="quarter" idx="12"/>
          </p:nvPr>
        </p:nvSpPr>
        <p:spPr/>
        <p:txBody>
          <a:bodyPr/>
          <a:lstStyle>
            <a:lvl1pPr>
              <a:defRPr/>
            </a:lvl1pPr>
          </a:lstStyle>
          <a:p>
            <a:fld id="{C9CEF98B-C76A-4744-B088-A7995445E3A1}" type="slidenum">
              <a:rPr lang="en-US" altLang="en-US"/>
              <a:pPr/>
              <a:t>‹#›</a:t>
            </a:fld>
            <a:endParaRPr lang="en-US" altLang="en-US"/>
          </a:p>
        </p:txBody>
      </p:sp>
    </p:spTree>
    <p:extLst>
      <p:ext uri="{BB962C8B-B14F-4D97-AF65-F5344CB8AC3E}">
        <p14:creationId xmlns:p14="http://schemas.microsoft.com/office/powerpoint/2010/main" val="1961502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03AD-FDE1-CDBD-31AB-8683D0D0B7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8C368B-E5BB-C8BE-BA47-1E19584D4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93F2C-0F2D-2586-9C4F-744B632059D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9A9256-A0B5-D0FF-2CAB-AD9B49110C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9E3B54-A38D-DD7E-8DA4-913CCEBF714F}"/>
              </a:ext>
            </a:extLst>
          </p:cNvPr>
          <p:cNvSpPr>
            <a:spLocks noGrp="1"/>
          </p:cNvSpPr>
          <p:nvPr>
            <p:ph type="sldNum" sz="quarter" idx="12"/>
          </p:nvPr>
        </p:nvSpPr>
        <p:spPr/>
        <p:txBody>
          <a:bodyPr/>
          <a:lstStyle>
            <a:lvl1pPr>
              <a:defRPr/>
            </a:lvl1pPr>
          </a:lstStyle>
          <a:p>
            <a:fld id="{D8132B56-81D6-45BC-91D3-97CB23C68BBE}" type="slidenum">
              <a:rPr lang="en-US" altLang="en-US"/>
              <a:pPr/>
              <a:t>‹#›</a:t>
            </a:fld>
            <a:endParaRPr lang="en-US" altLang="en-US"/>
          </a:p>
        </p:txBody>
      </p:sp>
    </p:spTree>
    <p:extLst>
      <p:ext uri="{BB962C8B-B14F-4D97-AF65-F5344CB8AC3E}">
        <p14:creationId xmlns:p14="http://schemas.microsoft.com/office/powerpoint/2010/main" val="3444862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64E33-61C6-CA6F-E93F-4D1C46BAB057}"/>
              </a:ext>
            </a:extLst>
          </p:cNvPr>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0A000C-13B7-7F2B-CBFF-674CE6F18E62}"/>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C2D81A-0CFE-183A-EC85-DE8B36EA2F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0780AC-B9D4-475A-DC30-217EDD5619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CA91B6-0911-FD95-CD13-B81A63B9B097}"/>
              </a:ext>
            </a:extLst>
          </p:cNvPr>
          <p:cNvSpPr>
            <a:spLocks noGrp="1"/>
          </p:cNvSpPr>
          <p:nvPr>
            <p:ph type="sldNum" sz="quarter" idx="12"/>
          </p:nvPr>
        </p:nvSpPr>
        <p:spPr/>
        <p:txBody>
          <a:bodyPr/>
          <a:lstStyle>
            <a:lvl1pPr>
              <a:defRPr/>
            </a:lvl1pPr>
          </a:lstStyle>
          <a:p>
            <a:fld id="{25648894-A395-47F3-9986-39C71636FB9E}" type="slidenum">
              <a:rPr lang="en-US" altLang="en-US"/>
              <a:pPr/>
              <a:t>‹#›</a:t>
            </a:fld>
            <a:endParaRPr lang="en-US" altLang="en-US"/>
          </a:p>
        </p:txBody>
      </p:sp>
    </p:spTree>
    <p:extLst>
      <p:ext uri="{BB962C8B-B14F-4D97-AF65-F5344CB8AC3E}">
        <p14:creationId xmlns:p14="http://schemas.microsoft.com/office/powerpoint/2010/main" val="563499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DB91-1FD7-A3CC-7D0B-B330EFDAB2C4}"/>
              </a:ext>
            </a:extLst>
          </p:cNvPr>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6C454-EBC3-DFDA-38B9-7E6F80A945DF}"/>
              </a:ext>
            </a:extLst>
          </p:cNvPr>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9F6B37-0F89-2506-E478-EDF76E8FEE93}"/>
              </a:ext>
            </a:extLst>
          </p:cNvPr>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6EB8BF-0582-3495-2FBC-5D568C2F1998}"/>
              </a:ext>
            </a:extLst>
          </p:cNvPr>
          <p:cNvSpPr>
            <a:spLocks noGrp="1"/>
          </p:cNvSpPr>
          <p:nvPr>
            <p:ph type="body" sz="half" idx="3"/>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DCCED692-3E3C-0790-801B-243BC8F7E028}"/>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E04B6348-D514-B71E-32F5-66D75E94C90E}"/>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9DB79C8-562D-7010-E0AA-802AEB8461B4}"/>
              </a:ext>
            </a:extLst>
          </p:cNvPr>
          <p:cNvSpPr>
            <a:spLocks noGrp="1"/>
          </p:cNvSpPr>
          <p:nvPr>
            <p:ph type="sldNum" sz="quarter" idx="12"/>
          </p:nvPr>
        </p:nvSpPr>
        <p:spPr>
          <a:xfrm>
            <a:off x="6553200" y="6248400"/>
            <a:ext cx="2133600" cy="457200"/>
          </a:xfrm>
        </p:spPr>
        <p:txBody>
          <a:bodyPr/>
          <a:lstStyle>
            <a:lvl1pPr>
              <a:defRPr/>
            </a:lvl1pPr>
          </a:lstStyle>
          <a:p>
            <a:fld id="{6B2DBAED-98DF-41D8-AD59-A07463CFED72}" type="slidenum">
              <a:rPr lang="en-US" altLang="en-US"/>
              <a:pPr/>
              <a:t>‹#›</a:t>
            </a:fld>
            <a:endParaRPr lang="en-US" altLang="en-US"/>
          </a:p>
        </p:txBody>
      </p:sp>
    </p:spTree>
    <p:extLst>
      <p:ext uri="{BB962C8B-B14F-4D97-AF65-F5344CB8AC3E}">
        <p14:creationId xmlns:p14="http://schemas.microsoft.com/office/powerpoint/2010/main" val="83446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EF2D-9147-7BAC-BD2D-44FC6E91C5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A84EA0-3505-23AD-30E4-188CE89144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FE888-02EA-1BCF-E403-8E460DB846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832AF4A-0ECE-BEE9-AAE6-105510328385}"/>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84D231-692C-08C4-6188-C3EAF542E843}"/>
              </a:ext>
            </a:extLst>
          </p:cNvPr>
          <p:cNvSpPr>
            <a:spLocks noGrp="1"/>
          </p:cNvSpPr>
          <p:nvPr>
            <p:ph type="sldNum" sz="quarter" idx="11"/>
          </p:nvPr>
        </p:nvSpPr>
        <p:spPr/>
        <p:txBody>
          <a:bodyPr/>
          <a:lstStyle>
            <a:lvl1pPr>
              <a:defRPr/>
            </a:lvl1pPr>
          </a:lstStyle>
          <a:p>
            <a:fld id="{A455E5B5-82EA-473C-BCDA-1F48D1FB6E8B}" type="slidenum">
              <a:rPr lang="en-US" altLang="en-US"/>
              <a:pPr/>
              <a:t>‹#›</a:t>
            </a:fld>
            <a:endParaRPr lang="en-US" altLang="en-US"/>
          </a:p>
        </p:txBody>
      </p:sp>
      <p:sp>
        <p:nvSpPr>
          <p:cNvPr id="7" name="Date Placeholder 6">
            <a:extLst>
              <a:ext uri="{FF2B5EF4-FFF2-40B4-BE49-F238E27FC236}">
                <a16:creationId xmlns:a16="http://schemas.microsoft.com/office/drawing/2014/main" id="{3647CD86-9749-3917-9EE4-0CDC5210017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8755898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0A47-6B3C-BF1C-D7A0-67A0862ECE29}"/>
              </a:ext>
            </a:extLst>
          </p:cNvPr>
          <p:cNvSpPr>
            <a:spLocks noGrp="1"/>
          </p:cNvSpPr>
          <p:nvPr>
            <p:ph type="title" sz="quarter"/>
          </p:nvPr>
        </p:nvSpPr>
        <p:spPr>
          <a:xfrm>
            <a:off x="457200" y="228600"/>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953580-C781-AB4E-317F-786FB301C819}"/>
              </a:ext>
            </a:extLst>
          </p:cNvPr>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7E9543-7B1E-CDC1-ECF3-D6E36FB075F8}"/>
              </a:ext>
            </a:extLst>
          </p:cNvPr>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2286D36D-18F5-05A2-AB10-B7A91364479F}"/>
              </a:ext>
            </a:extLst>
          </p:cNvPr>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1452D911-4C6F-06E0-3981-D65443AECBBD}"/>
              </a:ext>
            </a:extLst>
          </p:cNvPr>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461602-862E-E9B5-EA30-4865C9AA835B}"/>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C591236-E7C5-65A9-33EC-13FEE48E14E5}"/>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B1B27F4-3206-04E4-F280-8D2E4EB4EC52}"/>
              </a:ext>
            </a:extLst>
          </p:cNvPr>
          <p:cNvSpPr>
            <a:spLocks noGrp="1"/>
          </p:cNvSpPr>
          <p:nvPr>
            <p:ph type="sldNum" sz="quarter" idx="12"/>
          </p:nvPr>
        </p:nvSpPr>
        <p:spPr>
          <a:xfrm>
            <a:off x="6553200" y="6248400"/>
            <a:ext cx="2133600" cy="457200"/>
          </a:xfrm>
        </p:spPr>
        <p:txBody>
          <a:bodyPr/>
          <a:lstStyle>
            <a:lvl1pPr>
              <a:defRPr/>
            </a:lvl1pPr>
          </a:lstStyle>
          <a:p>
            <a:fld id="{31FE45C2-9046-4A21-99E0-594D9E06DB2B}" type="slidenum">
              <a:rPr lang="en-US" altLang="en-US"/>
              <a:pPr/>
              <a:t>‹#›</a:t>
            </a:fld>
            <a:endParaRPr lang="en-US" altLang="en-US"/>
          </a:p>
        </p:txBody>
      </p:sp>
    </p:spTree>
    <p:extLst>
      <p:ext uri="{BB962C8B-B14F-4D97-AF65-F5344CB8AC3E}">
        <p14:creationId xmlns:p14="http://schemas.microsoft.com/office/powerpoint/2010/main" val="10705226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6194" name="Group 2">
            <a:extLst>
              <a:ext uri="{FF2B5EF4-FFF2-40B4-BE49-F238E27FC236}">
                <a16:creationId xmlns:a16="http://schemas.microsoft.com/office/drawing/2014/main" id="{21EE2C64-E8A6-A74A-8683-DF0B66AE1B51}"/>
              </a:ext>
            </a:extLst>
          </p:cNvPr>
          <p:cNvGrpSpPr>
            <a:grpSpLocks/>
          </p:cNvGrpSpPr>
          <p:nvPr/>
        </p:nvGrpSpPr>
        <p:grpSpPr bwMode="auto">
          <a:xfrm>
            <a:off x="0" y="0"/>
            <a:ext cx="9148763" cy="6851650"/>
            <a:chOff x="1" y="0"/>
            <a:chExt cx="5763" cy="4316"/>
          </a:xfrm>
        </p:grpSpPr>
        <p:sp>
          <p:nvSpPr>
            <p:cNvPr id="136195" name="Freeform 3">
              <a:extLst>
                <a:ext uri="{FF2B5EF4-FFF2-40B4-BE49-F238E27FC236}">
                  <a16:creationId xmlns:a16="http://schemas.microsoft.com/office/drawing/2014/main" id="{DA014EC2-9868-06CB-C355-DC5441AD7C92}"/>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96" name="Freeform 4">
              <a:extLst>
                <a:ext uri="{FF2B5EF4-FFF2-40B4-BE49-F238E27FC236}">
                  <a16:creationId xmlns:a16="http://schemas.microsoft.com/office/drawing/2014/main" id="{3DA2E022-C429-4E41-DD6B-33EB309E6C83}"/>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97" name="Freeform 5">
              <a:extLst>
                <a:ext uri="{FF2B5EF4-FFF2-40B4-BE49-F238E27FC236}">
                  <a16:creationId xmlns:a16="http://schemas.microsoft.com/office/drawing/2014/main" id="{5E7E611B-FB53-6006-A3D5-33C2A15757B7}"/>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36198" name="Group 6">
              <a:extLst>
                <a:ext uri="{FF2B5EF4-FFF2-40B4-BE49-F238E27FC236}">
                  <a16:creationId xmlns:a16="http://schemas.microsoft.com/office/drawing/2014/main" id="{C3F6BA3A-9318-4F99-6BEE-89CE2B7DAEF4}"/>
                </a:ext>
              </a:extLst>
            </p:cNvPr>
            <p:cNvGrpSpPr>
              <a:grpSpLocks/>
            </p:cNvGrpSpPr>
            <p:nvPr/>
          </p:nvGrpSpPr>
          <p:grpSpPr bwMode="auto">
            <a:xfrm>
              <a:off x="288" y="0"/>
              <a:ext cx="5098" cy="4316"/>
              <a:chOff x="288" y="0"/>
              <a:chExt cx="5098" cy="4316"/>
            </a:xfrm>
          </p:grpSpPr>
          <p:sp>
            <p:nvSpPr>
              <p:cNvPr id="136199" name="Freeform 7">
                <a:extLst>
                  <a:ext uri="{FF2B5EF4-FFF2-40B4-BE49-F238E27FC236}">
                    <a16:creationId xmlns:a16="http://schemas.microsoft.com/office/drawing/2014/main" id="{821B8BF0-9C12-495A-83DB-81B1DDB4FD8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0" name="Freeform 8">
                <a:extLst>
                  <a:ext uri="{FF2B5EF4-FFF2-40B4-BE49-F238E27FC236}">
                    <a16:creationId xmlns:a16="http://schemas.microsoft.com/office/drawing/2014/main" id="{91EB0DD2-EC12-7AC1-E7EE-09C4F8B82D5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1" name="Freeform 9">
                <a:extLst>
                  <a:ext uri="{FF2B5EF4-FFF2-40B4-BE49-F238E27FC236}">
                    <a16:creationId xmlns:a16="http://schemas.microsoft.com/office/drawing/2014/main" id="{D1CEBED5-4858-7F28-9A8E-8E4520235B80}"/>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2" name="Freeform 10">
                <a:extLst>
                  <a:ext uri="{FF2B5EF4-FFF2-40B4-BE49-F238E27FC236}">
                    <a16:creationId xmlns:a16="http://schemas.microsoft.com/office/drawing/2014/main" id="{0C56344B-280F-7465-F38D-8D9F5ED97113}"/>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3" name="Freeform 11">
                <a:extLst>
                  <a:ext uri="{FF2B5EF4-FFF2-40B4-BE49-F238E27FC236}">
                    <a16:creationId xmlns:a16="http://schemas.microsoft.com/office/drawing/2014/main" id="{40FA7C1B-0B4B-FE7C-3BEB-D9F2417FEC5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4" name="Freeform 12">
                <a:extLst>
                  <a:ext uri="{FF2B5EF4-FFF2-40B4-BE49-F238E27FC236}">
                    <a16:creationId xmlns:a16="http://schemas.microsoft.com/office/drawing/2014/main" id="{1CEE6DE6-7345-7C6D-6667-A90F75664E9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5" name="Freeform 13">
                <a:extLst>
                  <a:ext uri="{FF2B5EF4-FFF2-40B4-BE49-F238E27FC236}">
                    <a16:creationId xmlns:a16="http://schemas.microsoft.com/office/drawing/2014/main" id="{B996EA24-DAE1-18E2-1259-F1002FBB57B8}"/>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6" name="Freeform 14">
                <a:extLst>
                  <a:ext uri="{FF2B5EF4-FFF2-40B4-BE49-F238E27FC236}">
                    <a16:creationId xmlns:a16="http://schemas.microsoft.com/office/drawing/2014/main" id="{961200D8-966A-C251-F157-ECC91114EE6B}"/>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7" name="Freeform 15">
                <a:extLst>
                  <a:ext uri="{FF2B5EF4-FFF2-40B4-BE49-F238E27FC236}">
                    <a16:creationId xmlns:a16="http://schemas.microsoft.com/office/drawing/2014/main" id="{3389061D-9F19-6A12-7A59-0BD0C1194041}"/>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8" name="Freeform 16">
                <a:extLst>
                  <a:ext uri="{FF2B5EF4-FFF2-40B4-BE49-F238E27FC236}">
                    <a16:creationId xmlns:a16="http://schemas.microsoft.com/office/drawing/2014/main" id="{1A5BBA98-17D1-2F5C-C7A0-44179C85ECD7}"/>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09" name="Freeform 17">
                <a:extLst>
                  <a:ext uri="{FF2B5EF4-FFF2-40B4-BE49-F238E27FC236}">
                    <a16:creationId xmlns:a16="http://schemas.microsoft.com/office/drawing/2014/main" id="{DE1F649D-6FDE-72F9-DD0D-D55E04C12F0A}"/>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0" name="Freeform 18">
                <a:extLst>
                  <a:ext uri="{FF2B5EF4-FFF2-40B4-BE49-F238E27FC236}">
                    <a16:creationId xmlns:a16="http://schemas.microsoft.com/office/drawing/2014/main" id="{DC312740-1602-47D0-3269-4505BE3B0AF7}"/>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1" name="Freeform 19">
                <a:extLst>
                  <a:ext uri="{FF2B5EF4-FFF2-40B4-BE49-F238E27FC236}">
                    <a16:creationId xmlns:a16="http://schemas.microsoft.com/office/drawing/2014/main" id="{CE58085C-295D-9F27-A1DC-C53D744C6877}"/>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6212" name="Freeform 20">
              <a:extLst>
                <a:ext uri="{FF2B5EF4-FFF2-40B4-BE49-F238E27FC236}">
                  <a16:creationId xmlns:a16="http://schemas.microsoft.com/office/drawing/2014/main" id="{16CE1D88-CA59-61EE-04E8-B5C8E162D62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3" name="Freeform 21">
              <a:extLst>
                <a:ext uri="{FF2B5EF4-FFF2-40B4-BE49-F238E27FC236}">
                  <a16:creationId xmlns:a16="http://schemas.microsoft.com/office/drawing/2014/main" id="{41945FBD-239E-5CAC-0397-0E27A3CCDC8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4" name="Freeform 22">
              <a:extLst>
                <a:ext uri="{FF2B5EF4-FFF2-40B4-BE49-F238E27FC236}">
                  <a16:creationId xmlns:a16="http://schemas.microsoft.com/office/drawing/2014/main" id="{64E430A6-D0D9-2BD9-A1DD-2DC49F0CA1D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5" name="Freeform 23">
              <a:extLst>
                <a:ext uri="{FF2B5EF4-FFF2-40B4-BE49-F238E27FC236}">
                  <a16:creationId xmlns:a16="http://schemas.microsoft.com/office/drawing/2014/main" id="{53A0CFB6-11EF-A3D3-32EB-5AA939B9ACC9}"/>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6" name="Freeform 24">
              <a:extLst>
                <a:ext uri="{FF2B5EF4-FFF2-40B4-BE49-F238E27FC236}">
                  <a16:creationId xmlns:a16="http://schemas.microsoft.com/office/drawing/2014/main" id="{CCF564E3-60CB-2C9D-CF27-5BCD7C739715}"/>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7" name="Freeform 25">
              <a:extLst>
                <a:ext uri="{FF2B5EF4-FFF2-40B4-BE49-F238E27FC236}">
                  <a16:creationId xmlns:a16="http://schemas.microsoft.com/office/drawing/2014/main" id="{77FBEED0-5DA2-C080-162C-65F648FBFD5C}"/>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8" name="Freeform 26">
              <a:extLst>
                <a:ext uri="{FF2B5EF4-FFF2-40B4-BE49-F238E27FC236}">
                  <a16:creationId xmlns:a16="http://schemas.microsoft.com/office/drawing/2014/main" id="{19DA1E1F-26B6-E761-19FF-F74F3E1E814B}"/>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19" name="Freeform 27">
              <a:extLst>
                <a:ext uri="{FF2B5EF4-FFF2-40B4-BE49-F238E27FC236}">
                  <a16:creationId xmlns:a16="http://schemas.microsoft.com/office/drawing/2014/main" id="{81A2F1D8-9589-F57E-0765-6ADFA21921E5}"/>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20" name="Line 28">
              <a:extLst>
                <a:ext uri="{FF2B5EF4-FFF2-40B4-BE49-F238E27FC236}">
                  <a16:creationId xmlns:a16="http://schemas.microsoft.com/office/drawing/2014/main" id="{76568E28-050E-CD92-04DF-4207E0C8F983}"/>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21" name="Line 29">
              <a:extLst>
                <a:ext uri="{FF2B5EF4-FFF2-40B4-BE49-F238E27FC236}">
                  <a16:creationId xmlns:a16="http://schemas.microsoft.com/office/drawing/2014/main" id="{BF180C8B-2425-7990-EA59-F8E3DCBA0E6D}"/>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22" name="Line 30">
              <a:extLst>
                <a:ext uri="{FF2B5EF4-FFF2-40B4-BE49-F238E27FC236}">
                  <a16:creationId xmlns:a16="http://schemas.microsoft.com/office/drawing/2014/main" id="{93FFB1DA-8ED1-C055-3601-293E9B8BD31E}"/>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223" name="Group 31">
              <a:extLst>
                <a:ext uri="{FF2B5EF4-FFF2-40B4-BE49-F238E27FC236}">
                  <a16:creationId xmlns:a16="http://schemas.microsoft.com/office/drawing/2014/main" id="{1C950ABD-3674-2F8C-9A24-A44AAB81F045}"/>
                </a:ext>
              </a:extLst>
            </p:cNvPr>
            <p:cNvGrpSpPr>
              <a:grpSpLocks/>
            </p:cNvGrpSpPr>
            <p:nvPr/>
          </p:nvGrpSpPr>
          <p:grpSpPr bwMode="auto">
            <a:xfrm>
              <a:off x="1" y="392"/>
              <a:ext cx="5758" cy="1571"/>
              <a:chOff x="1" y="392"/>
              <a:chExt cx="5758" cy="1571"/>
            </a:xfrm>
          </p:grpSpPr>
          <p:sp>
            <p:nvSpPr>
              <p:cNvPr id="136224" name="Line 32">
                <a:extLst>
                  <a:ext uri="{FF2B5EF4-FFF2-40B4-BE49-F238E27FC236}">
                    <a16:creationId xmlns:a16="http://schemas.microsoft.com/office/drawing/2014/main" id="{B48CF516-6834-0673-9981-112EB3DADE8C}"/>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25" name="Line 33">
                <a:extLst>
                  <a:ext uri="{FF2B5EF4-FFF2-40B4-BE49-F238E27FC236}">
                    <a16:creationId xmlns:a16="http://schemas.microsoft.com/office/drawing/2014/main" id="{4F11005D-C7FB-4B01-0572-EC2BBBF8D41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26" name="Line 34">
                <a:extLst>
                  <a:ext uri="{FF2B5EF4-FFF2-40B4-BE49-F238E27FC236}">
                    <a16:creationId xmlns:a16="http://schemas.microsoft.com/office/drawing/2014/main" id="{785BF7B4-F4E8-569E-ACFD-6C43AC1DEB1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27" name="Line 35">
                <a:extLst>
                  <a:ext uri="{FF2B5EF4-FFF2-40B4-BE49-F238E27FC236}">
                    <a16:creationId xmlns:a16="http://schemas.microsoft.com/office/drawing/2014/main" id="{B94FC492-1256-7661-C9B8-582289FD6CB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28" name="Line 36">
                <a:extLst>
                  <a:ext uri="{FF2B5EF4-FFF2-40B4-BE49-F238E27FC236}">
                    <a16:creationId xmlns:a16="http://schemas.microsoft.com/office/drawing/2014/main" id="{C1F60223-F13D-973F-FD7E-9FF21E55A071}"/>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6229" name="Line 37">
              <a:extLst>
                <a:ext uri="{FF2B5EF4-FFF2-40B4-BE49-F238E27FC236}">
                  <a16:creationId xmlns:a16="http://schemas.microsoft.com/office/drawing/2014/main" id="{FE561F4F-F527-742B-FCFE-BA4080C841EC}"/>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30" name="Line 38">
              <a:extLst>
                <a:ext uri="{FF2B5EF4-FFF2-40B4-BE49-F238E27FC236}">
                  <a16:creationId xmlns:a16="http://schemas.microsoft.com/office/drawing/2014/main" id="{2FF7CBC2-BD06-115E-3684-2138B574FC8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6231" name="Rectangle 39">
            <a:extLst>
              <a:ext uri="{FF2B5EF4-FFF2-40B4-BE49-F238E27FC236}">
                <a16:creationId xmlns:a16="http://schemas.microsoft.com/office/drawing/2014/main" id="{03D2E9ED-5A68-8D3B-9385-DF80FCA27970}"/>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136232" name="Rectangle 40">
            <a:extLst>
              <a:ext uri="{FF2B5EF4-FFF2-40B4-BE49-F238E27FC236}">
                <a16:creationId xmlns:a16="http://schemas.microsoft.com/office/drawing/2014/main" id="{7E8F3156-38AC-F830-A65B-F1935F50D59F}"/>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6233" name="Rectangle 41">
            <a:extLst>
              <a:ext uri="{FF2B5EF4-FFF2-40B4-BE49-F238E27FC236}">
                <a16:creationId xmlns:a16="http://schemas.microsoft.com/office/drawing/2014/main" id="{BE1C9324-7B22-BE3C-9658-D57D649D466F}"/>
              </a:ext>
            </a:extLst>
          </p:cNvPr>
          <p:cNvSpPr>
            <a:spLocks noGrp="1" noChangeArrowheads="1"/>
          </p:cNvSpPr>
          <p:nvPr>
            <p:ph type="dt" sz="quarter" idx="2"/>
          </p:nvPr>
        </p:nvSpPr>
        <p:spPr/>
        <p:txBody>
          <a:bodyPr/>
          <a:lstStyle>
            <a:lvl1pPr>
              <a:defRPr/>
            </a:lvl1pPr>
          </a:lstStyle>
          <a:p>
            <a:endParaRPr lang="en-US" altLang="en-US"/>
          </a:p>
        </p:txBody>
      </p:sp>
      <p:sp>
        <p:nvSpPr>
          <p:cNvPr id="136234" name="Rectangle 42">
            <a:extLst>
              <a:ext uri="{FF2B5EF4-FFF2-40B4-BE49-F238E27FC236}">
                <a16:creationId xmlns:a16="http://schemas.microsoft.com/office/drawing/2014/main" id="{B82E0F95-8082-FE18-B0FA-45FB59468DDB}"/>
              </a:ext>
            </a:extLst>
          </p:cNvPr>
          <p:cNvSpPr>
            <a:spLocks noGrp="1" noChangeArrowheads="1"/>
          </p:cNvSpPr>
          <p:nvPr>
            <p:ph type="ftr" sz="quarter" idx="3"/>
          </p:nvPr>
        </p:nvSpPr>
        <p:spPr/>
        <p:txBody>
          <a:bodyPr/>
          <a:lstStyle>
            <a:lvl1pPr>
              <a:defRPr/>
            </a:lvl1pPr>
          </a:lstStyle>
          <a:p>
            <a:endParaRPr lang="en-US" altLang="en-US"/>
          </a:p>
        </p:txBody>
      </p:sp>
      <p:sp>
        <p:nvSpPr>
          <p:cNvPr id="136235" name="Rectangle 43">
            <a:extLst>
              <a:ext uri="{FF2B5EF4-FFF2-40B4-BE49-F238E27FC236}">
                <a16:creationId xmlns:a16="http://schemas.microsoft.com/office/drawing/2014/main" id="{A5674646-C7AE-FBD7-55C7-CAE6B46C7923}"/>
              </a:ext>
            </a:extLst>
          </p:cNvPr>
          <p:cNvSpPr>
            <a:spLocks noGrp="1" noChangeArrowheads="1"/>
          </p:cNvSpPr>
          <p:nvPr>
            <p:ph type="sldNum" sz="quarter" idx="4"/>
          </p:nvPr>
        </p:nvSpPr>
        <p:spPr/>
        <p:txBody>
          <a:bodyPr/>
          <a:lstStyle>
            <a:lvl1pPr>
              <a:defRPr/>
            </a:lvl1pPr>
          </a:lstStyle>
          <a:p>
            <a:fld id="{67CAE321-C03E-4DD2-B115-2D491ADAF784}" type="slidenum">
              <a:rPr lang="en-US" altLang="en-US"/>
              <a:pPr/>
              <a:t>‹#›</a:t>
            </a:fld>
            <a:endParaRPr lang="en-US"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527E-10B7-04B2-F20A-BA460293E5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C647EB-4B10-CE51-09BD-5C5945E59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A8DE3-3F6B-7B50-0782-3B6A46A7E3D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9CC4D5-BB70-6381-E0F3-2B15505D0A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2F1C42-4363-78B5-E737-082F8D2A8CDD}"/>
              </a:ext>
            </a:extLst>
          </p:cNvPr>
          <p:cNvSpPr>
            <a:spLocks noGrp="1"/>
          </p:cNvSpPr>
          <p:nvPr>
            <p:ph type="sldNum" sz="quarter" idx="12"/>
          </p:nvPr>
        </p:nvSpPr>
        <p:spPr/>
        <p:txBody>
          <a:bodyPr/>
          <a:lstStyle>
            <a:lvl1pPr>
              <a:defRPr/>
            </a:lvl1pPr>
          </a:lstStyle>
          <a:p>
            <a:fld id="{A2538A5A-1B4B-4950-9A5B-D863E25DEB10}" type="slidenum">
              <a:rPr lang="en-US" altLang="en-US"/>
              <a:pPr/>
              <a:t>‹#›</a:t>
            </a:fld>
            <a:endParaRPr lang="en-US" altLang="en-US"/>
          </a:p>
        </p:txBody>
      </p:sp>
    </p:spTree>
    <p:extLst>
      <p:ext uri="{BB962C8B-B14F-4D97-AF65-F5344CB8AC3E}">
        <p14:creationId xmlns:p14="http://schemas.microsoft.com/office/powerpoint/2010/main" val="33027478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1D51-7340-229C-E354-3E565264CF3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223A0-7E23-C603-4FE3-A9B7CBBC746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399D8B-4486-2F39-8ADB-410B0E9E85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60155CC-8856-6E69-FC13-9DF2AC08027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657B82-D321-B914-1074-1E6FAD361FE2}"/>
              </a:ext>
            </a:extLst>
          </p:cNvPr>
          <p:cNvSpPr>
            <a:spLocks noGrp="1"/>
          </p:cNvSpPr>
          <p:nvPr>
            <p:ph type="sldNum" sz="quarter" idx="12"/>
          </p:nvPr>
        </p:nvSpPr>
        <p:spPr/>
        <p:txBody>
          <a:bodyPr/>
          <a:lstStyle>
            <a:lvl1pPr>
              <a:defRPr/>
            </a:lvl1pPr>
          </a:lstStyle>
          <a:p>
            <a:fld id="{12DF2DBD-65C6-4857-9831-9668A52E601A}" type="slidenum">
              <a:rPr lang="en-US" altLang="en-US"/>
              <a:pPr/>
              <a:t>‹#›</a:t>
            </a:fld>
            <a:endParaRPr lang="en-US" altLang="en-US"/>
          </a:p>
        </p:txBody>
      </p:sp>
    </p:spTree>
    <p:extLst>
      <p:ext uri="{BB962C8B-B14F-4D97-AF65-F5344CB8AC3E}">
        <p14:creationId xmlns:p14="http://schemas.microsoft.com/office/powerpoint/2010/main" val="3819022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FCB4-0E54-909E-F4DC-6F2E670ECF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41649-CF15-AADB-8F40-CD2A3ACB6311}"/>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3E53A8-A9B1-4216-65E0-C473362D2C5B}"/>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CA8F5E-9B97-C2F4-8002-910B2E267F1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75D3EF7-FA0B-879F-FFCE-64D2B71B35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77D052-B318-F6DF-7302-249186B9210B}"/>
              </a:ext>
            </a:extLst>
          </p:cNvPr>
          <p:cNvSpPr>
            <a:spLocks noGrp="1"/>
          </p:cNvSpPr>
          <p:nvPr>
            <p:ph type="sldNum" sz="quarter" idx="12"/>
          </p:nvPr>
        </p:nvSpPr>
        <p:spPr/>
        <p:txBody>
          <a:bodyPr/>
          <a:lstStyle>
            <a:lvl1pPr>
              <a:defRPr/>
            </a:lvl1pPr>
          </a:lstStyle>
          <a:p>
            <a:fld id="{FB6F4075-1290-4C1B-8781-5B81CF2A6479}" type="slidenum">
              <a:rPr lang="en-US" altLang="en-US"/>
              <a:pPr/>
              <a:t>‹#›</a:t>
            </a:fld>
            <a:endParaRPr lang="en-US" altLang="en-US"/>
          </a:p>
        </p:txBody>
      </p:sp>
    </p:spTree>
    <p:extLst>
      <p:ext uri="{BB962C8B-B14F-4D97-AF65-F5344CB8AC3E}">
        <p14:creationId xmlns:p14="http://schemas.microsoft.com/office/powerpoint/2010/main" val="14982084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61D3-DD75-98D4-94F8-20FD1E54F6F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DE711-6990-D2D5-C6DC-8495AC02F8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828DB-C531-09BB-ECBE-F56251F6EE5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9B1C72-D65D-C19B-066F-AFB3E1B9687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DB005-E6EE-338C-5380-90492E7E2B5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63BAE9-08F8-C33B-5B0D-9B5B5EA9A74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9FB76D-33EB-9077-DD8C-F29C3C768DF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2510EAC-1B84-367C-DB03-538FD5E56C4D}"/>
              </a:ext>
            </a:extLst>
          </p:cNvPr>
          <p:cNvSpPr>
            <a:spLocks noGrp="1"/>
          </p:cNvSpPr>
          <p:nvPr>
            <p:ph type="sldNum" sz="quarter" idx="12"/>
          </p:nvPr>
        </p:nvSpPr>
        <p:spPr/>
        <p:txBody>
          <a:bodyPr/>
          <a:lstStyle>
            <a:lvl1pPr>
              <a:defRPr/>
            </a:lvl1pPr>
          </a:lstStyle>
          <a:p>
            <a:fld id="{C91A2E24-D97D-4A14-876F-F89573CB373E}" type="slidenum">
              <a:rPr lang="en-US" altLang="en-US"/>
              <a:pPr/>
              <a:t>‹#›</a:t>
            </a:fld>
            <a:endParaRPr lang="en-US" altLang="en-US"/>
          </a:p>
        </p:txBody>
      </p:sp>
    </p:spTree>
    <p:extLst>
      <p:ext uri="{BB962C8B-B14F-4D97-AF65-F5344CB8AC3E}">
        <p14:creationId xmlns:p14="http://schemas.microsoft.com/office/powerpoint/2010/main" val="1527702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86B0-0E5B-610D-F4CF-3D6AB0C51D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462617-F78C-2F82-A6D3-0E7DC63F146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19C240A-E8AE-C0BA-51A3-25D9C900B59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EAE424C-61E4-353C-E3BC-13344F1AE462}"/>
              </a:ext>
            </a:extLst>
          </p:cNvPr>
          <p:cNvSpPr>
            <a:spLocks noGrp="1"/>
          </p:cNvSpPr>
          <p:nvPr>
            <p:ph type="sldNum" sz="quarter" idx="12"/>
          </p:nvPr>
        </p:nvSpPr>
        <p:spPr/>
        <p:txBody>
          <a:bodyPr/>
          <a:lstStyle>
            <a:lvl1pPr>
              <a:defRPr/>
            </a:lvl1pPr>
          </a:lstStyle>
          <a:p>
            <a:fld id="{830DBBD9-7C05-4E60-9F02-57FAD75A53CD}" type="slidenum">
              <a:rPr lang="en-US" altLang="en-US"/>
              <a:pPr/>
              <a:t>‹#›</a:t>
            </a:fld>
            <a:endParaRPr lang="en-US" altLang="en-US"/>
          </a:p>
        </p:txBody>
      </p:sp>
    </p:spTree>
    <p:extLst>
      <p:ext uri="{BB962C8B-B14F-4D97-AF65-F5344CB8AC3E}">
        <p14:creationId xmlns:p14="http://schemas.microsoft.com/office/powerpoint/2010/main" val="3898497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30311-229F-976A-4355-0B5532CFB97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0F5272D-1829-8004-2EC0-9C06D7F2326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1FCC39F-F8AB-D193-9955-DD55048E14C0}"/>
              </a:ext>
            </a:extLst>
          </p:cNvPr>
          <p:cNvSpPr>
            <a:spLocks noGrp="1"/>
          </p:cNvSpPr>
          <p:nvPr>
            <p:ph type="sldNum" sz="quarter" idx="12"/>
          </p:nvPr>
        </p:nvSpPr>
        <p:spPr/>
        <p:txBody>
          <a:bodyPr/>
          <a:lstStyle>
            <a:lvl1pPr>
              <a:defRPr/>
            </a:lvl1pPr>
          </a:lstStyle>
          <a:p>
            <a:fld id="{EEF35136-9EED-41B5-8C2E-4FFA9B4A7C8F}" type="slidenum">
              <a:rPr lang="en-US" altLang="en-US"/>
              <a:pPr/>
              <a:t>‹#›</a:t>
            </a:fld>
            <a:endParaRPr lang="en-US" altLang="en-US"/>
          </a:p>
        </p:txBody>
      </p:sp>
    </p:spTree>
    <p:extLst>
      <p:ext uri="{BB962C8B-B14F-4D97-AF65-F5344CB8AC3E}">
        <p14:creationId xmlns:p14="http://schemas.microsoft.com/office/powerpoint/2010/main" val="1021477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B881-39A2-7074-004D-49E3D490DA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622F20-CD52-5480-C604-496E7A0E140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3A89E-C716-9AB7-36BC-C9E14D4084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BDFB3-77D2-C5F4-8869-29F6BB1F9AE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2E6735-A4D1-D92F-9F3A-97DAA5225C3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B063396-CB29-2B1D-B21D-62FC9BA9D4B0}"/>
              </a:ext>
            </a:extLst>
          </p:cNvPr>
          <p:cNvSpPr>
            <a:spLocks noGrp="1"/>
          </p:cNvSpPr>
          <p:nvPr>
            <p:ph type="sldNum" sz="quarter" idx="12"/>
          </p:nvPr>
        </p:nvSpPr>
        <p:spPr/>
        <p:txBody>
          <a:bodyPr/>
          <a:lstStyle>
            <a:lvl1pPr>
              <a:defRPr/>
            </a:lvl1pPr>
          </a:lstStyle>
          <a:p>
            <a:fld id="{3757BFA6-4381-484F-B030-41847E655B67}" type="slidenum">
              <a:rPr lang="en-US" altLang="en-US"/>
              <a:pPr/>
              <a:t>‹#›</a:t>
            </a:fld>
            <a:endParaRPr lang="en-US" altLang="en-US"/>
          </a:p>
        </p:txBody>
      </p:sp>
    </p:spTree>
    <p:extLst>
      <p:ext uri="{BB962C8B-B14F-4D97-AF65-F5344CB8AC3E}">
        <p14:creationId xmlns:p14="http://schemas.microsoft.com/office/powerpoint/2010/main" val="19094162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3FFA-3F62-1185-CF3B-29C0FAF57C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0EE669-799F-5A07-9513-A91499B727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31745D-59EA-ECBA-04F4-078927276A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F5342-4F48-3381-AAF4-A87D7C3606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2CDA33D-3FDD-CC8B-799E-0D53B8FDF31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F8D168E-7727-4A6C-5881-B1EA28024409}"/>
              </a:ext>
            </a:extLst>
          </p:cNvPr>
          <p:cNvSpPr>
            <a:spLocks noGrp="1"/>
          </p:cNvSpPr>
          <p:nvPr>
            <p:ph type="sldNum" sz="quarter" idx="12"/>
          </p:nvPr>
        </p:nvSpPr>
        <p:spPr/>
        <p:txBody>
          <a:bodyPr/>
          <a:lstStyle>
            <a:lvl1pPr>
              <a:defRPr/>
            </a:lvl1pPr>
          </a:lstStyle>
          <a:p>
            <a:fld id="{5F6A24AF-A983-4438-A082-1A8A33709380}" type="slidenum">
              <a:rPr lang="en-US" altLang="en-US"/>
              <a:pPr/>
              <a:t>‹#›</a:t>
            </a:fld>
            <a:endParaRPr lang="en-US" altLang="en-US"/>
          </a:p>
        </p:txBody>
      </p:sp>
    </p:spTree>
    <p:extLst>
      <p:ext uri="{BB962C8B-B14F-4D97-AF65-F5344CB8AC3E}">
        <p14:creationId xmlns:p14="http://schemas.microsoft.com/office/powerpoint/2010/main" val="418069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2.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2.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3.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4.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416D9DDB-CD1E-58CF-CFEC-156472460C94}"/>
              </a:ext>
            </a:extLst>
          </p:cNvPr>
          <p:cNvGrpSpPr>
            <a:grpSpLocks/>
          </p:cNvGrpSpPr>
          <p:nvPr/>
        </p:nvGrpSpPr>
        <p:grpSpPr bwMode="auto">
          <a:xfrm>
            <a:off x="0" y="0"/>
            <a:ext cx="9159875" cy="6858000"/>
            <a:chOff x="0" y="0"/>
            <a:chExt cx="5770" cy="4320"/>
          </a:xfrm>
        </p:grpSpPr>
        <p:sp>
          <p:nvSpPr>
            <p:cNvPr id="17411" name="Rectangle 3">
              <a:extLst>
                <a:ext uri="{FF2B5EF4-FFF2-40B4-BE49-F238E27FC236}">
                  <a16:creationId xmlns:a16="http://schemas.microsoft.com/office/drawing/2014/main" id="{CFD80197-7BCA-15DD-D620-95961B15B9ED}"/>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Rectangle 4">
              <a:extLst>
                <a:ext uri="{FF2B5EF4-FFF2-40B4-BE49-F238E27FC236}">
                  <a16:creationId xmlns:a16="http://schemas.microsoft.com/office/drawing/2014/main" id="{EE5955C2-5243-4232-32B8-1333C12F42D5}"/>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Rectangle 5">
              <a:extLst>
                <a:ext uri="{FF2B5EF4-FFF2-40B4-BE49-F238E27FC236}">
                  <a16:creationId xmlns:a16="http://schemas.microsoft.com/office/drawing/2014/main" id="{98B47B1F-8FEB-487C-2933-112567541711}"/>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Rectangle 6">
              <a:extLst>
                <a:ext uri="{FF2B5EF4-FFF2-40B4-BE49-F238E27FC236}">
                  <a16:creationId xmlns:a16="http://schemas.microsoft.com/office/drawing/2014/main" id="{A5717018-260F-E559-C494-6F47A6FA8DD3}"/>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Rectangle 7">
              <a:extLst>
                <a:ext uri="{FF2B5EF4-FFF2-40B4-BE49-F238E27FC236}">
                  <a16:creationId xmlns:a16="http://schemas.microsoft.com/office/drawing/2014/main" id="{A4AA6967-F0D5-96C7-2922-002D650857E0}"/>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Rectangle 8">
              <a:extLst>
                <a:ext uri="{FF2B5EF4-FFF2-40B4-BE49-F238E27FC236}">
                  <a16:creationId xmlns:a16="http://schemas.microsoft.com/office/drawing/2014/main" id="{F40E8EC5-9E05-2485-69BF-DECBD6A04BD4}"/>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Rectangle 9">
              <a:extLst>
                <a:ext uri="{FF2B5EF4-FFF2-40B4-BE49-F238E27FC236}">
                  <a16:creationId xmlns:a16="http://schemas.microsoft.com/office/drawing/2014/main" id="{4E5E969C-1B0D-FC45-64AA-6597F4992373}"/>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a:extLst>
                <a:ext uri="{FF2B5EF4-FFF2-40B4-BE49-F238E27FC236}">
                  <a16:creationId xmlns:a16="http://schemas.microsoft.com/office/drawing/2014/main" id="{D7B76664-D0DD-A48D-1E8D-38FAEDA984C0}"/>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9" name="Rectangle 11">
              <a:extLst>
                <a:ext uri="{FF2B5EF4-FFF2-40B4-BE49-F238E27FC236}">
                  <a16:creationId xmlns:a16="http://schemas.microsoft.com/office/drawing/2014/main" id="{DCDAD4A0-E339-C0F6-26A1-3779145A989A}"/>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0" name="Rectangle 12">
              <a:extLst>
                <a:ext uri="{FF2B5EF4-FFF2-40B4-BE49-F238E27FC236}">
                  <a16:creationId xmlns:a16="http://schemas.microsoft.com/office/drawing/2014/main" id="{2A6A2E30-885C-37E3-AB26-B329DB6FF082}"/>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1" name="Rectangle 13">
              <a:extLst>
                <a:ext uri="{FF2B5EF4-FFF2-40B4-BE49-F238E27FC236}">
                  <a16:creationId xmlns:a16="http://schemas.microsoft.com/office/drawing/2014/main" id="{AB787B51-5ADC-788A-C10D-42E0758B1AF8}"/>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2" name="Rectangle 14">
              <a:extLst>
                <a:ext uri="{FF2B5EF4-FFF2-40B4-BE49-F238E27FC236}">
                  <a16:creationId xmlns:a16="http://schemas.microsoft.com/office/drawing/2014/main" id="{5C6F9D9D-2EA2-138F-4A02-634FD3D851FB}"/>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3" name="Rectangle 15">
              <a:extLst>
                <a:ext uri="{FF2B5EF4-FFF2-40B4-BE49-F238E27FC236}">
                  <a16:creationId xmlns:a16="http://schemas.microsoft.com/office/drawing/2014/main" id="{8FC51EC5-AB2A-73F4-7EAE-64DDF72B17B3}"/>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4" name="Rectangle 16">
              <a:extLst>
                <a:ext uri="{FF2B5EF4-FFF2-40B4-BE49-F238E27FC236}">
                  <a16:creationId xmlns:a16="http://schemas.microsoft.com/office/drawing/2014/main" id="{06D77B03-F92F-06F5-C1E1-4108437BA755}"/>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5" name="Rectangle 17">
              <a:extLst>
                <a:ext uri="{FF2B5EF4-FFF2-40B4-BE49-F238E27FC236}">
                  <a16:creationId xmlns:a16="http://schemas.microsoft.com/office/drawing/2014/main" id="{12AC7688-B3C8-9381-CAD5-B0CD5F2AC4D8}"/>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6" name="Rectangle 18">
              <a:extLst>
                <a:ext uri="{FF2B5EF4-FFF2-40B4-BE49-F238E27FC236}">
                  <a16:creationId xmlns:a16="http://schemas.microsoft.com/office/drawing/2014/main" id="{05A7696E-7092-7D0A-348A-EC3BBDB07F0A}"/>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7" name="Rectangle 19">
              <a:extLst>
                <a:ext uri="{FF2B5EF4-FFF2-40B4-BE49-F238E27FC236}">
                  <a16:creationId xmlns:a16="http://schemas.microsoft.com/office/drawing/2014/main" id="{CEE5F22F-FE2A-5612-22A4-43791CB202E5}"/>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8" name="Rectangle 20">
              <a:extLst>
                <a:ext uri="{FF2B5EF4-FFF2-40B4-BE49-F238E27FC236}">
                  <a16:creationId xmlns:a16="http://schemas.microsoft.com/office/drawing/2014/main" id="{9C736222-114F-DBC3-A3D0-691FD3FE7ADE}"/>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29" name="Rectangle 21">
              <a:extLst>
                <a:ext uri="{FF2B5EF4-FFF2-40B4-BE49-F238E27FC236}">
                  <a16:creationId xmlns:a16="http://schemas.microsoft.com/office/drawing/2014/main" id="{94DC4AE7-85A6-161C-A0A4-8C54EA8C7F79}"/>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0" name="Freeform 22">
              <a:extLst>
                <a:ext uri="{FF2B5EF4-FFF2-40B4-BE49-F238E27FC236}">
                  <a16:creationId xmlns:a16="http://schemas.microsoft.com/office/drawing/2014/main" id="{B533CB39-D200-E1B9-FD59-1AF6E3C2ADC5}"/>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GB"/>
            </a:p>
          </p:txBody>
        </p:sp>
        <p:sp>
          <p:nvSpPr>
            <p:cNvPr id="17431" name="Freeform 23">
              <a:extLst>
                <a:ext uri="{FF2B5EF4-FFF2-40B4-BE49-F238E27FC236}">
                  <a16:creationId xmlns:a16="http://schemas.microsoft.com/office/drawing/2014/main" id="{4ECB0B27-1649-32A4-9490-BF1C6777C8D5}"/>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17432" name="Rectangle 24">
            <a:extLst>
              <a:ext uri="{FF2B5EF4-FFF2-40B4-BE49-F238E27FC236}">
                <a16:creationId xmlns:a16="http://schemas.microsoft.com/office/drawing/2014/main" id="{5E9B01E8-AB1B-BA87-7328-78952DDE5FC4}"/>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7433" name="Rectangle 25">
            <a:extLst>
              <a:ext uri="{FF2B5EF4-FFF2-40B4-BE49-F238E27FC236}">
                <a16:creationId xmlns:a16="http://schemas.microsoft.com/office/drawing/2014/main" id="{1B7CE899-267E-3D7B-4A6C-1EA2E64EEE3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34" name="Rectangle 26">
            <a:extLst>
              <a:ext uri="{FF2B5EF4-FFF2-40B4-BE49-F238E27FC236}">
                <a16:creationId xmlns:a16="http://schemas.microsoft.com/office/drawing/2014/main" id="{1ADDC98A-AD8E-97F8-9C4E-5728F12A55D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ltLang="en-US"/>
          </a:p>
        </p:txBody>
      </p:sp>
      <p:sp>
        <p:nvSpPr>
          <p:cNvPr id="17435" name="Rectangle 27">
            <a:extLst>
              <a:ext uri="{FF2B5EF4-FFF2-40B4-BE49-F238E27FC236}">
                <a16:creationId xmlns:a16="http://schemas.microsoft.com/office/drawing/2014/main" id="{D197C3D8-419E-4AB8-C7D6-92DC152D678C}"/>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5095073E-2387-430C-99FA-7DC77311BD52}" type="slidenum">
              <a:rPr lang="en-US" altLang="en-US"/>
              <a:pPr/>
              <a:t>‹#›</a:t>
            </a:fld>
            <a:endParaRPr lang="en-US" altLang="en-US"/>
          </a:p>
        </p:txBody>
      </p:sp>
      <p:sp>
        <p:nvSpPr>
          <p:cNvPr id="17436" name="Rectangle 28">
            <a:extLst>
              <a:ext uri="{FF2B5EF4-FFF2-40B4-BE49-F238E27FC236}">
                <a16:creationId xmlns:a16="http://schemas.microsoft.com/office/drawing/2014/main" id="{A8E7B806-9834-102C-8679-2098BB8EBA9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60"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8722" name="Group 2">
            <a:extLst>
              <a:ext uri="{FF2B5EF4-FFF2-40B4-BE49-F238E27FC236}">
                <a16:creationId xmlns:a16="http://schemas.microsoft.com/office/drawing/2014/main" id="{A58AED77-21A9-0BFA-2AC7-7BB6A2ED57D4}"/>
              </a:ext>
            </a:extLst>
          </p:cNvPr>
          <p:cNvGrpSpPr>
            <a:grpSpLocks/>
          </p:cNvGrpSpPr>
          <p:nvPr/>
        </p:nvGrpSpPr>
        <p:grpSpPr bwMode="auto">
          <a:xfrm>
            <a:off x="0" y="0"/>
            <a:ext cx="7242175" cy="1981200"/>
            <a:chOff x="0" y="0"/>
            <a:chExt cx="4562" cy="1248"/>
          </a:xfrm>
        </p:grpSpPr>
        <p:sp>
          <p:nvSpPr>
            <p:cNvPr id="158723" name="Freeform 3">
              <a:extLst>
                <a:ext uri="{FF2B5EF4-FFF2-40B4-BE49-F238E27FC236}">
                  <a16:creationId xmlns:a16="http://schemas.microsoft.com/office/drawing/2014/main" id="{BCEB8A2A-E955-F469-7FA8-7E038376FC7A}"/>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158724" name="Freeform 4">
              <a:extLst>
                <a:ext uri="{FF2B5EF4-FFF2-40B4-BE49-F238E27FC236}">
                  <a16:creationId xmlns:a16="http://schemas.microsoft.com/office/drawing/2014/main" id="{07BB1183-1173-548A-101C-6C6BDC9DAE78}"/>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158725" name="Rectangle 5">
            <a:extLst>
              <a:ext uri="{FF2B5EF4-FFF2-40B4-BE49-F238E27FC236}">
                <a16:creationId xmlns:a16="http://schemas.microsoft.com/office/drawing/2014/main" id="{A4C5D754-DEAE-113E-266D-4A0BEC3F17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8726" name="Rectangle 6">
            <a:extLst>
              <a:ext uri="{FF2B5EF4-FFF2-40B4-BE49-F238E27FC236}">
                <a16:creationId xmlns:a16="http://schemas.microsoft.com/office/drawing/2014/main" id="{F0FD8742-46F6-8408-D672-F2E0E11107AF}"/>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8727" name="Rectangle 7">
            <a:extLst>
              <a:ext uri="{FF2B5EF4-FFF2-40B4-BE49-F238E27FC236}">
                <a16:creationId xmlns:a16="http://schemas.microsoft.com/office/drawing/2014/main" id="{7AE6E2BD-BAFF-6EDE-5E97-EF461854285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mn-lt"/>
              </a:defRPr>
            </a:lvl1pPr>
          </a:lstStyle>
          <a:p>
            <a:endParaRPr lang="en-US" altLang="en-US"/>
          </a:p>
        </p:txBody>
      </p:sp>
      <p:sp>
        <p:nvSpPr>
          <p:cNvPr id="158728" name="Rectangle 8">
            <a:extLst>
              <a:ext uri="{FF2B5EF4-FFF2-40B4-BE49-F238E27FC236}">
                <a16:creationId xmlns:a16="http://schemas.microsoft.com/office/drawing/2014/main" id="{99769454-5BA2-0921-8ADE-E4053D986CF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mn-lt"/>
              </a:defRPr>
            </a:lvl1pPr>
          </a:lstStyle>
          <a:p>
            <a:endParaRPr lang="en-US" altLang="en-US"/>
          </a:p>
        </p:txBody>
      </p:sp>
      <p:sp>
        <p:nvSpPr>
          <p:cNvPr id="158729" name="Rectangle 9">
            <a:extLst>
              <a:ext uri="{FF2B5EF4-FFF2-40B4-BE49-F238E27FC236}">
                <a16:creationId xmlns:a16="http://schemas.microsoft.com/office/drawing/2014/main" id="{472A605E-15D6-2F68-58BE-06D610D7E568}"/>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mn-lt"/>
              </a:defRPr>
            </a:lvl1pPr>
          </a:lstStyle>
          <a:p>
            <a:fld id="{000F4059-868A-4C74-B32B-83F15F3D05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71" r:id="rId12"/>
    <p:sldLayoutId id="2147483878"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10946" name="Group 2">
            <a:extLst>
              <a:ext uri="{FF2B5EF4-FFF2-40B4-BE49-F238E27FC236}">
                <a16:creationId xmlns:a16="http://schemas.microsoft.com/office/drawing/2014/main" id="{0AEC5BF9-E904-0DC5-F1B7-CA17169CEC47}"/>
              </a:ext>
            </a:extLst>
          </p:cNvPr>
          <p:cNvGrpSpPr>
            <a:grpSpLocks/>
          </p:cNvGrpSpPr>
          <p:nvPr/>
        </p:nvGrpSpPr>
        <p:grpSpPr bwMode="auto">
          <a:xfrm>
            <a:off x="0" y="0"/>
            <a:ext cx="9142413" cy="6856413"/>
            <a:chOff x="0" y="0"/>
            <a:chExt cx="5759" cy="4319"/>
          </a:xfrm>
        </p:grpSpPr>
        <p:sp>
          <p:nvSpPr>
            <p:cNvPr id="210947" name="Freeform 3">
              <a:extLst>
                <a:ext uri="{FF2B5EF4-FFF2-40B4-BE49-F238E27FC236}">
                  <a16:creationId xmlns:a16="http://schemas.microsoft.com/office/drawing/2014/main" id="{C55DF266-6970-20D5-8F20-03927158AC7D}"/>
                </a:ext>
              </a:extLst>
            </p:cNvPr>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10948" name="Group 4">
              <a:extLst>
                <a:ext uri="{FF2B5EF4-FFF2-40B4-BE49-F238E27FC236}">
                  <a16:creationId xmlns:a16="http://schemas.microsoft.com/office/drawing/2014/main" id="{8914DD31-77BE-D366-9FA7-DD17E04C48BD}"/>
                </a:ext>
              </a:extLst>
            </p:cNvPr>
            <p:cNvGrpSpPr>
              <a:grpSpLocks/>
            </p:cNvGrpSpPr>
            <p:nvPr userDrawn="1"/>
          </p:nvGrpSpPr>
          <p:grpSpPr bwMode="auto">
            <a:xfrm>
              <a:off x="0" y="0"/>
              <a:ext cx="5759" cy="4319"/>
              <a:chOff x="0" y="0"/>
              <a:chExt cx="5759" cy="4319"/>
            </a:xfrm>
          </p:grpSpPr>
          <p:sp>
            <p:nvSpPr>
              <p:cNvPr id="210949" name="Freeform 5">
                <a:extLst>
                  <a:ext uri="{FF2B5EF4-FFF2-40B4-BE49-F238E27FC236}">
                    <a16:creationId xmlns:a16="http://schemas.microsoft.com/office/drawing/2014/main" id="{9F019EDD-80BE-7C1E-C956-E11016A7DCAE}"/>
                  </a:ext>
                </a:extLst>
              </p:cNvPr>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0" name="Freeform 6">
                <a:extLst>
                  <a:ext uri="{FF2B5EF4-FFF2-40B4-BE49-F238E27FC236}">
                    <a16:creationId xmlns:a16="http://schemas.microsoft.com/office/drawing/2014/main" id="{06B48A15-98BA-FE65-1BB3-4894A7F56052}"/>
                  </a:ext>
                </a:extLst>
              </p:cNvPr>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1" name="Freeform 7">
                <a:extLst>
                  <a:ext uri="{FF2B5EF4-FFF2-40B4-BE49-F238E27FC236}">
                    <a16:creationId xmlns:a16="http://schemas.microsoft.com/office/drawing/2014/main" id="{EC89D1F9-3D7F-FD2A-AFF9-1E3614CC8659}"/>
                  </a:ext>
                </a:extLst>
              </p:cNvPr>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2" name="Freeform 8">
                <a:extLst>
                  <a:ext uri="{FF2B5EF4-FFF2-40B4-BE49-F238E27FC236}">
                    <a16:creationId xmlns:a16="http://schemas.microsoft.com/office/drawing/2014/main" id="{092C6ABE-D373-1B17-4D25-9D5BF3FD86DA}"/>
                  </a:ext>
                </a:extLst>
              </p:cNvPr>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3" name="Freeform 9">
                <a:extLst>
                  <a:ext uri="{FF2B5EF4-FFF2-40B4-BE49-F238E27FC236}">
                    <a16:creationId xmlns:a16="http://schemas.microsoft.com/office/drawing/2014/main" id="{3C9EADFA-45BF-226B-3AD9-2934B4A4B00C}"/>
                  </a:ext>
                </a:extLst>
              </p:cNvPr>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4" name="Freeform 10">
                <a:extLst>
                  <a:ext uri="{FF2B5EF4-FFF2-40B4-BE49-F238E27FC236}">
                    <a16:creationId xmlns:a16="http://schemas.microsoft.com/office/drawing/2014/main" id="{C9D19070-1A2F-8675-2998-6F19C8F3266F}"/>
                  </a:ext>
                </a:extLst>
              </p:cNvPr>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5" name="Freeform 11">
                <a:extLst>
                  <a:ext uri="{FF2B5EF4-FFF2-40B4-BE49-F238E27FC236}">
                    <a16:creationId xmlns:a16="http://schemas.microsoft.com/office/drawing/2014/main" id="{ED0E1FAE-13FF-FB5C-8591-3F18D479B6D7}"/>
                  </a:ext>
                </a:extLst>
              </p:cNvPr>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6" name="Freeform 12">
                <a:extLst>
                  <a:ext uri="{FF2B5EF4-FFF2-40B4-BE49-F238E27FC236}">
                    <a16:creationId xmlns:a16="http://schemas.microsoft.com/office/drawing/2014/main" id="{219BA66A-2403-2C94-66E6-92959A3287E0}"/>
                  </a:ext>
                </a:extLst>
              </p:cNvPr>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7" name="Freeform 13">
                <a:extLst>
                  <a:ext uri="{FF2B5EF4-FFF2-40B4-BE49-F238E27FC236}">
                    <a16:creationId xmlns:a16="http://schemas.microsoft.com/office/drawing/2014/main" id="{25EE2EB2-AA3D-8A60-3C87-14A254AFE059}"/>
                  </a:ext>
                </a:extLst>
              </p:cNvPr>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8" name="Freeform 14">
                <a:extLst>
                  <a:ext uri="{FF2B5EF4-FFF2-40B4-BE49-F238E27FC236}">
                    <a16:creationId xmlns:a16="http://schemas.microsoft.com/office/drawing/2014/main" id="{321E302B-8CF8-B469-50B3-C65D1D27F50B}"/>
                  </a:ext>
                </a:extLst>
              </p:cNvPr>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59" name="Freeform 15">
                <a:extLst>
                  <a:ext uri="{FF2B5EF4-FFF2-40B4-BE49-F238E27FC236}">
                    <a16:creationId xmlns:a16="http://schemas.microsoft.com/office/drawing/2014/main" id="{E8402975-A7CD-8ADC-03D8-29D8EC82EA9D}"/>
                  </a:ext>
                </a:extLst>
              </p:cNvPr>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0" name="Freeform 16">
                <a:extLst>
                  <a:ext uri="{FF2B5EF4-FFF2-40B4-BE49-F238E27FC236}">
                    <a16:creationId xmlns:a16="http://schemas.microsoft.com/office/drawing/2014/main" id="{F39DDE8A-B4E2-9DA6-44C3-E512D3AECD6C}"/>
                  </a:ext>
                </a:extLst>
              </p:cNvPr>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1" name="Freeform 17">
                <a:extLst>
                  <a:ext uri="{FF2B5EF4-FFF2-40B4-BE49-F238E27FC236}">
                    <a16:creationId xmlns:a16="http://schemas.microsoft.com/office/drawing/2014/main" id="{092215C9-8659-EC44-4244-B47753F7614C}"/>
                  </a:ext>
                </a:extLst>
              </p:cNvPr>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2" name="Freeform 18">
                <a:extLst>
                  <a:ext uri="{FF2B5EF4-FFF2-40B4-BE49-F238E27FC236}">
                    <a16:creationId xmlns:a16="http://schemas.microsoft.com/office/drawing/2014/main" id="{47ED3A78-0B57-637A-FC58-ACD7C353C322}"/>
                  </a:ext>
                </a:extLst>
              </p:cNvPr>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3" name="Freeform 19">
                <a:extLst>
                  <a:ext uri="{FF2B5EF4-FFF2-40B4-BE49-F238E27FC236}">
                    <a16:creationId xmlns:a16="http://schemas.microsoft.com/office/drawing/2014/main" id="{7CEDE8EB-A0B8-6865-FC8B-CE84DAB43D1E}"/>
                  </a:ext>
                </a:extLst>
              </p:cNvPr>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4" name="Freeform 20">
                <a:extLst>
                  <a:ext uri="{FF2B5EF4-FFF2-40B4-BE49-F238E27FC236}">
                    <a16:creationId xmlns:a16="http://schemas.microsoft.com/office/drawing/2014/main" id="{510317A5-7285-5B9A-EF1F-4F55DD52FA9C}"/>
                  </a:ext>
                </a:extLst>
              </p:cNvPr>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5" name="Freeform 21">
                <a:extLst>
                  <a:ext uri="{FF2B5EF4-FFF2-40B4-BE49-F238E27FC236}">
                    <a16:creationId xmlns:a16="http://schemas.microsoft.com/office/drawing/2014/main" id="{CB809052-F5B1-1355-9014-4FC9FE5A8FBE}"/>
                  </a:ext>
                </a:extLst>
              </p:cNvPr>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6" name="Freeform 22">
                <a:extLst>
                  <a:ext uri="{FF2B5EF4-FFF2-40B4-BE49-F238E27FC236}">
                    <a16:creationId xmlns:a16="http://schemas.microsoft.com/office/drawing/2014/main" id="{65A0C947-835F-CA00-DB73-09335CF7E191}"/>
                  </a:ext>
                </a:extLst>
              </p:cNvPr>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7" name="Freeform 23">
                <a:extLst>
                  <a:ext uri="{FF2B5EF4-FFF2-40B4-BE49-F238E27FC236}">
                    <a16:creationId xmlns:a16="http://schemas.microsoft.com/office/drawing/2014/main" id="{95258F8D-2554-DFC4-23F2-69A9FC6AA019}"/>
                  </a:ext>
                </a:extLst>
              </p:cNvPr>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8" name="Freeform 24">
                <a:extLst>
                  <a:ext uri="{FF2B5EF4-FFF2-40B4-BE49-F238E27FC236}">
                    <a16:creationId xmlns:a16="http://schemas.microsoft.com/office/drawing/2014/main" id="{39C2D29A-1CAE-E809-9B43-FA6736E7D356}"/>
                  </a:ext>
                </a:extLst>
              </p:cNvPr>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69" name="Freeform 25">
                <a:extLst>
                  <a:ext uri="{FF2B5EF4-FFF2-40B4-BE49-F238E27FC236}">
                    <a16:creationId xmlns:a16="http://schemas.microsoft.com/office/drawing/2014/main" id="{D2AA29DE-186B-68AC-F23E-7DD72689E706}"/>
                  </a:ext>
                </a:extLst>
              </p:cNvPr>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0" name="Freeform 26">
                <a:extLst>
                  <a:ext uri="{FF2B5EF4-FFF2-40B4-BE49-F238E27FC236}">
                    <a16:creationId xmlns:a16="http://schemas.microsoft.com/office/drawing/2014/main" id="{C02CC190-CD11-1D54-1887-9AB164B274AD}"/>
                  </a:ext>
                </a:extLst>
              </p:cNvPr>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1" name="Freeform 27">
                <a:extLst>
                  <a:ext uri="{FF2B5EF4-FFF2-40B4-BE49-F238E27FC236}">
                    <a16:creationId xmlns:a16="http://schemas.microsoft.com/office/drawing/2014/main" id="{C241AA2F-CB7C-3090-870F-F6DB90D7C415}"/>
                  </a:ext>
                </a:extLst>
              </p:cNvPr>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2" name="Freeform 28">
                <a:extLst>
                  <a:ext uri="{FF2B5EF4-FFF2-40B4-BE49-F238E27FC236}">
                    <a16:creationId xmlns:a16="http://schemas.microsoft.com/office/drawing/2014/main" id="{38DD36FD-1CB4-59EB-2F63-320A1F8B34A3}"/>
                  </a:ext>
                </a:extLst>
              </p:cNvPr>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3" name="Freeform 29">
                <a:extLst>
                  <a:ext uri="{FF2B5EF4-FFF2-40B4-BE49-F238E27FC236}">
                    <a16:creationId xmlns:a16="http://schemas.microsoft.com/office/drawing/2014/main" id="{63049A1C-D6E0-CCC0-6CAF-67C3E0BB73E2}"/>
                  </a:ext>
                </a:extLst>
              </p:cNvPr>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10974" name="Group 30">
                <a:extLst>
                  <a:ext uri="{FF2B5EF4-FFF2-40B4-BE49-F238E27FC236}">
                    <a16:creationId xmlns:a16="http://schemas.microsoft.com/office/drawing/2014/main" id="{97353D03-4614-3EA6-3266-C23ABB3A824A}"/>
                  </a:ext>
                </a:extLst>
              </p:cNvPr>
              <p:cNvGrpSpPr>
                <a:grpSpLocks/>
              </p:cNvGrpSpPr>
              <p:nvPr userDrawn="1"/>
            </p:nvGrpSpPr>
            <p:grpSpPr bwMode="auto">
              <a:xfrm>
                <a:off x="0" y="0"/>
                <a:ext cx="5758" cy="1045"/>
                <a:chOff x="0" y="0"/>
                <a:chExt cx="5758" cy="1045"/>
              </a:xfrm>
            </p:grpSpPr>
            <p:sp>
              <p:nvSpPr>
                <p:cNvPr id="210975" name="Freeform 31">
                  <a:extLst>
                    <a:ext uri="{FF2B5EF4-FFF2-40B4-BE49-F238E27FC236}">
                      <a16:creationId xmlns:a16="http://schemas.microsoft.com/office/drawing/2014/main" id="{4AB3EE47-4E87-4190-CDA7-82296C604871}"/>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6" name="Freeform 32">
                  <a:extLst>
                    <a:ext uri="{FF2B5EF4-FFF2-40B4-BE49-F238E27FC236}">
                      <a16:creationId xmlns:a16="http://schemas.microsoft.com/office/drawing/2014/main" id="{726082ED-469C-13C2-C09D-C07394759142}"/>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7" name="Freeform 33">
                  <a:extLst>
                    <a:ext uri="{FF2B5EF4-FFF2-40B4-BE49-F238E27FC236}">
                      <a16:creationId xmlns:a16="http://schemas.microsoft.com/office/drawing/2014/main" id="{0FC1386F-D10D-C360-FD02-3ABC261CB00B}"/>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8" name="Freeform 34">
                  <a:extLst>
                    <a:ext uri="{FF2B5EF4-FFF2-40B4-BE49-F238E27FC236}">
                      <a16:creationId xmlns:a16="http://schemas.microsoft.com/office/drawing/2014/main" id="{8B2A0D2B-7CC2-FDF4-94CC-1CC6EB81B777}"/>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79" name="Freeform 35">
                  <a:extLst>
                    <a:ext uri="{FF2B5EF4-FFF2-40B4-BE49-F238E27FC236}">
                      <a16:creationId xmlns:a16="http://schemas.microsoft.com/office/drawing/2014/main" id="{F199F060-8F78-848F-004B-8E16297ECC24}"/>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0" name="Freeform 36">
                  <a:extLst>
                    <a:ext uri="{FF2B5EF4-FFF2-40B4-BE49-F238E27FC236}">
                      <a16:creationId xmlns:a16="http://schemas.microsoft.com/office/drawing/2014/main" id="{C63D510C-C27D-6B37-EA32-577B5268751E}"/>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1" name="Freeform 37">
                  <a:extLst>
                    <a:ext uri="{FF2B5EF4-FFF2-40B4-BE49-F238E27FC236}">
                      <a16:creationId xmlns:a16="http://schemas.microsoft.com/office/drawing/2014/main" id="{37E8C53C-135F-2E3A-BA00-0890E1357814}"/>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2" name="Freeform 38">
                  <a:extLst>
                    <a:ext uri="{FF2B5EF4-FFF2-40B4-BE49-F238E27FC236}">
                      <a16:creationId xmlns:a16="http://schemas.microsoft.com/office/drawing/2014/main" id="{E042D0B6-6516-01EB-43D0-1D5303A17BFB}"/>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3" name="Freeform 39">
                  <a:extLst>
                    <a:ext uri="{FF2B5EF4-FFF2-40B4-BE49-F238E27FC236}">
                      <a16:creationId xmlns:a16="http://schemas.microsoft.com/office/drawing/2014/main" id="{194FDA64-E916-54D0-84BC-FFBD08F0F5EA}"/>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4" name="Freeform 40">
                  <a:extLst>
                    <a:ext uri="{FF2B5EF4-FFF2-40B4-BE49-F238E27FC236}">
                      <a16:creationId xmlns:a16="http://schemas.microsoft.com/office/drawing/2014/main" id="{B0CC08B5-C746-9178-BA8B-E479F7C9CCDA}"/>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5" name="Freeform 41">
                  <a:extLst>
                    <a:ext uri="{FF2B5EF4-FFF2-40B4-BE49-F238E27FC236}">
                      <a16:creationId xmlns:a16="http://schemas.microsoft.com/office/drawing/2014/main" id="{6014C632-3D70-1688-46EC-C2B8B296DF77}"/>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6" name="Freeform 42">
                  <a:extLst>
                    <a:ext uri="{FF2B5EF4-FFF2-40B4-BE49-F238E27FC236}">
                      <a16:creationId xmlns:a16="http://schemas.microsoft.com/office/drawing/2014/main" id="{976ACA9D-10CB-C1DB-6640-4B97EA06805C}"/>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7" name="Freeform 43">
                  <a:extLst>
                    <a:ext uri="{FF2B5EF4-FFF2-40B4-BE49-F238E27FC236}">
                      <a16:creationId xmlns:a16="http://schemas.microsoft.com/office/drawing/2014/main" id="{76E9E1C3-3D3C-2F40-884D-E6F25146E8CE}"/>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8" name="Freeform 44">
                  <a:extLst>
                    <a:ext uri="{FF2B5EF4-FFF2-40B4-BE49-F238E27FC236}">
                      <a16:creationId xmlns:a16="http://schemas.microsoft.com/office/drawing/2014/main" id="{BDB2039B-1717-DA6F-7298-6F57515016BA}"/>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89" name="Freeform 45">
                  <a:extLst>
                    <a:ext uri="{FF2B5EF4-FFF2-40B4-BE49-F238E27FC236}">
                      <a16:creationId xmlns:a16="http://schemas.microsoft.com/office/drawing/2014/main" id="{DE9F4DF1-1783-4866-FC55-A25E8A7A99D3}"/>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10990" name="Group 46">
                <a:extLst>
                  <a:ext uri="{FF2B5EF4-FFF2-40B4-BE49-F238E27FC236}">
                    <a16:creationId xmlns:a16="http://schemas.microsoft.com/office/drawing/2014/main" id="{AFF3D3A5-624A-2861-85BE-DA230A78B64B}"/>
                  </a:ext>
                </a:extLst>
              </p:cNvPr>
              <p:cNvGrpSpPr>
                <a:grpSpLocks/>
              </p:cNvGrpSpPr>
              <p:nvPr userDrawn="1"/>
            </p:nvGrpSpPr>
            <p:grpSpPr bwMode="auto">
              <a:xfrm>
                <a:off x="0" y="558"/>
                <a:ext cx="5758" cy="487"/>
                <a:chOff x="0" y="558"/>
                <a:chExt cx="5758" cy="487"/>
              </a:xfrm>
            </p:grpSpPr>
            <p:sp>
              <p:nvSpPr>
                <p:cNvPr id="210991" name="Freeform 47">
                  <a:extLst>
                    <a:ext uri="{FF2B5EF4-FFF2-40B4-BE49-F238E27FC236}">
                      <a16:creationId xmlns:a16="http://schemas.microsoft.com/office/drawing/2014/main" id="{E7B3326F-D0F8-8317-C7F1-BB1B96F69610}"/>
                    </a:ext>
                  </a:extLst>
                </p:cNvPr>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92" name="Freeform 48">
                  <a:extLst>
                    <a:ext uri="{FF2B5EF4-FFF2-40B4-BE49-F238E27FC236}">
                      <a16:creationId xmlns:a16="http://schemas.microsoft.com/office/drawing/2014/main" id="{C4D35F02-16A1-413F-632B-BA2E7885D56B}"/>
                    </a:ext>
                  </a:extLst>
                </p:cNvPr>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10993" name="Group 49">
                <a:extLst>
                  <a:ext uri="{FF2B5EF4-FFF2-40B4-BE49-F238E27FC236}">
                    <a16:creationId xmlns:a16="http://schemas.microsoft.com/office/drawing/2014/main" id="{5CE247E5-0198-8E6E-B535-8BF38E950EFD}"/>
                  </a:ext>
                </a:extLst>
              </p:cNvPr>
              <p:cNvGrpSpPr>
                <a:grpSpLocks/>
              </p:cNvGrpSpPr>
              <p:nvPr userDrawn="1"/>
            </p:nvGrpSpPr>
            <p:grpSpPr bwMode="auto">
              <a:xfrm>
                <a:off x="264" y="1039"/>
                <a:ext cx="5200" cy="3280"/>
                <a:chOff x="264" y="1039"/>
                <a:chExt cx="5200" cy="3280"/>
              </a:xfrm>
            </p:grpSpPr>
            <p:sp>
              <p:nvSpPr>
                <p:cNvPr id="210994" name="Freeform 50">
                  <a:extLst>
                    <a:ext uri="{FF2B5EF4-FFF2-40B4-BE49-F238E27FC236}">
                      <a16:creationId xmlns:a16="http://schemas.microsoft.com/office/drawing/2014/main" id="{D91BBFBA-05F2-43ED-E067-D223DB42FA1B}"/>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95" name="Freeform 51">
                  <a:extLst>
                    <a:ext uri="{FF2B5EF4-FFF2-40B4-BE49-F238E27FC236}">
                      <a16:creationId xmlns:a16="http://schemas.microsoft.com/office/drawing/2014/main" id="{B5513D25-96D6-2BD8-2447-92A9DE93E1DD}"/>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96" name="Freeform 52">
                  <a:extLst>
                    <a:ext uri="{FF2B5EF4-FFF2-40B4-BE49-F238E27FC236}">
                      <a16:creationId xmlns:a16="http://schemas.microsoft.com/office/drawing/2014/main" id="{41FDD7D9-00B0-B03C-4E3E-D2546AE5E6DC}"/>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97" name="Freeform 53">
                  <a:extLst>
                    <a:ext uri="{FF2B5EF4-FFF2-40B4-BE49-F238E27FC236}">
                      <a16:creationId xmlns:a16="http://schemas.microsoft.com/office/drawing/2014/main" id="{03D2D005-BA56-C33A-B10D-4271DFB4ECD1}"/>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98" name="Freeform 54">
                  <a:extLst>
                    <a:ext uri="{FF2B5EF4-FFF2-40B4-BE49-F238E27FC236}">
                      <a16:creationId xmlns:a16="http://schemas.microsoft.com/office/drawing/2014/main" id="{947E9EDC-1E10-5F87-92CC-F07CDF5FBA87}"/>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99" name="Freeform 55">
                  <a:extLst>
                    <a:ext uri="{FF2B5EF4-FFF2-40B4-BE49-F238E27FC236}">
                      <a16:creationId xmlns:a16="http://schemas.microsoft.com/office/drawing/2014/main" id="{7FB79D06-64DC-DF0D-E6FA-B5993EC6C06B}"/>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00" name="Freeform 56">
                  <a:extLst>
                    <a:ext uri="{FF2B5EF4-FFF2-40B4-BE49-F238E27FC236}">
                      <a16:creationId xmlns:a16="http://schemas.microsoft.com/office/drawing/2014/main" id="{BF6659D1-DC26-0B3A-10B2-6A4230E7E517}"/>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01" name="Freeform 57">
                  <a:extLst>
                    <a:ext uri="{FF2B5EF4-FFF2-40B4-BE49-F238E27FC236}">
                      <a16:creationId xmlns:a16="http://schemas.microsoft.com/office/drawing/2014/main" id="{CB74434C-5136-DB97-1C30-CD53B9155A56}"/>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02" name="Freeform 58">
                  <a:extLst>
                    <a:ext uri="{FF2B5EF4-FFF2-40B4-BE49-F238E27FC236}">
                      <a16:creationId xmlns:a16="http://schemas.microsoft.com/office/drawing/2014/main" id="{AA5F9760-0EA5-EC8C-46E5-C7F3D72BE157}"/>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11003" name="Freeform 59">
                <a:extLst>
                  <a:ext uri="{FF2B5EF4-FFF2-40B4-BE49-F238E27FC236}">
                    <a16:creationId xmlns:a16="http://schemas.microsoft.com/office/drawing/2014/main" id="{3083D2E3-1D35-57F9-4D35-86299BFAB031}"/>
                  </a:ext>
                </a:extLst>
              </p:cNvPr>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04" name="Freeform 60">
                <a:extLst>
                  <a:ext uri="{FF2B5EF4-FFF2-40B4-BE49-F238E27FC236}">
                    <a16:creationId xmlns:a16="http://schemas.microsoft.com/office/drawing/2014/main" id="{B6FD9D3A-7B10-6F92-9601-9319C8B10C4B}"/>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GB"/>
              </a:p>
            </p:txBody>
          </p:sp>
          <p:sp>
            <p:nvSpPr>
              <p:cNvPr id="211005" name="Freeform 61">
                <a:extLst>
                  <a:ext uri="{FF2B5EF4-FFF2-40B4-BE49-F238E27FC236}">
                    <a16:creationId xmlns:a16="http://schemas.microsoft.com/office/drawing/2014/main" id="{0CD4EBF6-DECE-F7C6-8C04-D0D6EA89F023}"/>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GB"/>
              </a:p>
            </p:txBody>
          </p:sp>
          <p:sp>
            <p:nvSpPr>
              <p:cNvPr id="211006" name="Freeform 62">
                <a:extLst>
                  <a:ext uri="{FF2B5EF4-FFF2-40B4-BE49-F238E27FC236}">
                    <a16:creationId xmlns:a16="http://schemas.microsoft.com/office/drawing/2014/main" id="{00A42953-6C1E-277D-3221-60BCDA00FB8C}"/>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GB"/>
              </a:p>
            </p:txBody>
          </p:sp>
          <p:sp>
            <p:nvSpPr>
              <p:cNvPr id="211007" name="Freeform 63">
                <a:extLst>
                  <a:ext uri="{FF2B5EF4-FFF2-40B4-BE49-F238E27FC236}">
                    <a16:creationId xmlns:a16="http://schemas.microsoft.com/office/drawing/2014/main" id="{4AFB2B99-E05E-BA2A-4E14-568C951CA0CD}"/>
                  </a:ext>
                </a:extLst>
              </p:cNvPr>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08" name="Freeform 64">
                <a:extLst>
                  <a:ext uri="{FF2B5EF4-FFF2-40B4-BE49-F238E27FC236}">
                    <a16:creationId xmlns:a16="http://schemas.microsoft.com/office/drawing/2014/main" id="{52D033CE-3371-D5A3-F486-B8732CF9DA6B}"/>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09" name="Freeform 65">
                <a:extLst>
                  <a:ext uri="{FF2B5EF4-FFF2-40B4-BE49-F238E27FC236}">
                    <a16:creationId xmlns:a16="http://schemas.microsoft.com/office/drawing/2014/main" id="{439C2B39-679E-F9E9-38CF-F987DD1A602A}"/>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10" name="Freeform 66">
                <a:extLst>
                  <a:ext uri="{FF2B5EF4-FFF2-40B4-BE49-F238E27FC236}">
                    <a16:creationId xmlns:a16="http://schemas.microsoft.com/office/drawing/2014/main" id="{71FFEE66-4DDA-13D0-C457-27ABB34BA412}"/>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11011" name="Rectangle 67">
            <a:extLst>
              <a:ext uri="{FF2B5EF4-FFF2-40B4-BE49-F238E27FC236}">
                <a16:creationId xmlns:a16="http://schemas.microsoft.com/office/drawing/2014/main" id="{1C045B19-97B2-DC94-1797-A78A3D927B4A}"/>
              </a:ext>
            </a:extLst>
          </p:cNvPr>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211012" name="Rectangle 68">
            <a:extLst>
              <a:ext uri="{FF2B5EF4-FFF2-40B4-BE49-F238E27FC236}">
                <a16:creationId xmlns:a16="http://schemas.microsoft.com/office/drawing/2014/main" id="{7D85D7A0-03A4-BB9A-774D-C8778179C1FA}"/>
              </a:ext>
            </a:extLst>
          </p:cNvPr>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ltLang="en-US"/>
          </a:p>
        </p:txBody>
      </p:sp>
      <p:sp>
        <p:nvSpPr>
          <p:cNvPr id="211013" name="Rectangle 69">
            <a:extLst>
              <a:ext uri="{FF2B5EF4-FFF2-40B4-BE49-F238E27FC236}">
                <a16:creationId xmlns:a16="http://schemas.microsoft.com/office/drawing/2014/main" id="{1103E24B-9749-6924-8CD2-A73653932505}"/>
              </a:ext>
            </a:extLst>
          </p:cNvPr>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ltLang="en-US"/>
          </a:p>
        </p:txBody>
      </p:sp>
      <p:sp>
        <p:nvSpPr>
          <p:cNvPr id="211014" name="Rectangle 70">
            <a:extLst>
              <a:ext uri="{FF2B5EF4-FFF2-40B4-BE49-F238E27FC236}">
                <a16:creationId xmlns:a16="http://schemas.microsoft.com/office/drawing/2014/main" id="{74FB38F0-03FF-CC0D-1D50-B510C53C0AE8}"/>
              </a:ext>
            </a:extLst>
          </p:cNvPr>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6C621DCB-93D4-4463-A369-D34197FA67D3}" type="slidenum">
              <a:rPr lang="en-US" altLang="en-US"/>
              <a:pPr/>
              <a:t>‹#›</a:t>
            </a:fld>
            <a:endParaRPr lang="en-US" altLang="en-US"/>
          </a:p>
        </p:txBody>
      </p:sp>
      <p:sp>
        <p:nvSpPr>
          <p:cNvPr id="211015" name="Rectangle 71">
            <a:extLst>
              <a:ext uri="{FF2B5EF4-FFF2-40B4-BE49-F238E27FC236}">
                <a16:creationId xmlns:a16="http://schemas.microsoft.com/office/drawing/2014/main" id="{DB37F016-C649-1EED-52E9-5146A7D4A9B1}"/>
              </a:ext>
            </a:extLst>
          </p:cNvPr>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05"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SzPct val="115000"/>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115000"/>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2"/>
        </a:buClr>
        <a:buSzPct val="115000"/>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14018" name="Group 2">
            <a:extLst>
              <a:ext uri="{FF2B5EF4-FFF2-40B4-BE49-F238E27FC236}">
                <a16:creationId xmlns:a16="http://schemas.microsoft.com/office/drawing/2014/main" id="{DDB5AAD1-C8A8-2643-491E-4071BAC5E47C}"/>
              </a:ext>
            </a:extLst>
          </p:cNvPr>
          <p:cNvGrpSpPr>
            <a:grpSpLocks/>
          </p:cNvGrpSpPr>
          <p:nvPr/>
        </p:nvGrpSpPr>
        <p:grpSpPr bwMode="auto">
          <a:xfrm>
            <a:off x="319088" y="1828800"/>
            <a:ext cx="8824912" cy="5029200"/>
            <a:chOff x="201" y="1152"/>
            <a:chExt cx="5559" cy="3168"/>
          </a:xfrm>
        </p:grpSpPr>
        <p:sp>
          <p:nvSpPr>
            <p:cNvPr id="214019" name="Freeform 3">
              <a:extLst>
                <a:ext uri="{FF2B5EF4-FFF2-40B4-BE49-F238E27FC236}">
                  <a16:creationId xmlns:a16="http://schemas.microsoft.com/office/drawing/2014/main" id="{07E3153E-D7AE-BCEE-9079-89740976F480}"/>
                </a:ext>
              </a:extLst>
            </p:cNvPr>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020" name="Freeform 4">
              <a:extLst>
                <a:ext uri="{FF2B5EF4-FFF2-40B4-BE49-F238E27FC236}">
                  <a16:creationId xmlns:a16="http://schemas.microsoft.com/office/drawing/2014/main" id="{0939EB0A-853C-69B6-5753-7A2392FDAD39}"/>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021" name="Freeform 5">
              <a:extLst>
                <a:ext uri="{FF2B5EF4-FFF2-40B4-BE49-F238E27FC236}">
                  <a16:creationId xmlns:a16="http://schemas.microsoft.com/office/drawing/2014/main" id="{C9ECAA55-1202-C51A-B4F8-65303D701165}"/>
                </a:ext>
              </a:extLst>
            </p:cNvPr>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022" name="Freeform 6">
              <a:extLst>
                <a:ext uri="{FF2B5EF4-FFF2-40B4-BE49-F238E27FC236}">
                  <a16:creationId xmlns:a16="http://schemas.microsoft.com/office/drawing/2014/main" id="{D2399230-7D7A-20FA-1AF7-F1411BD1C35A}"/>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4023" name="Freeform 7">
              <a:extLst>
                <a:ext uri="{FF2B5EF4-FFF2-40B4-BE49-F238E27FC236}">
                  <a16:creationId xmlns:a16="http://schemas.microsoft.com/office/drawing/2014/main" id="{342ABC98-2527-9233-5FF3-2C50B9E40E1A}"/>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4024" name="Freeform 8">
              <a:extLst>
                <a:ext uri="{FF2B5EF4-FFF2-40B4-BE49-F238E27FC236}">
                  <a16:creationId xmlns:a16="http://schemas.microsoft.com/office/drawing/2014/main" id="{5D3EA56B-CC5D-1251-9557-2C1ACB732D47}"/>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4025" name="Freeform 9">
              <a:extLst>
                <a:ext uri="{FF2B5EF4-FFF2-40B4-BE49-F238E27FC236}">
                  <a16:creationId xmlns:a16="http://schemas.microsoft.com/office/drawing/2014/main" id="{96BDD9A7-0E22-02AE-4DA9-BF4C16FC5D2A}"/>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4026" name="Freeform 10">
              <a:extLst>
                <a:ext uri="{FF2B5EF4-FFF2-40B4-BE49-F238E27FC236}">
                  <a16:creationId xmlns:a16="http://schemas.microsoft.com/office/drawing/2014/main" id="{9E14A057-C52C-232C-3607-953FB811A02C}"/>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14027" name="Rectangle 11">
            <a:extLst>
              <a:ext uri="{FF2B5EF4-FFF2-40B4-BE49-F238E27FC236}">
                <a16:creationId xmlns:a16="http://schemas.microsoft.com/office/drawing/2014/main" id="{97C50449-A1E6-7732-4F03-3A8B4AA667B7}"/>
              </a:ext>
            </a:extLst>
          </p:cNvPr>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endParaRPr lang="en-US" altLang="en-US"/>
          </a:p>
        </p:txBody>
      </p:sp>
      <p:sp>
        <p:nvSpPr>
          <p:cNvPr id="214028" name="Rectangle 12">
            <a:extLst>
              <a:ext uri="{FF2B5EF4-FFF2-40B4-BE49-F238E27FC236}">
                <a16:creationId xmlns:a16="http://schemas.microsoft.com/office/drawing/2014/main" id="{E364C4F1-37E1-9521-9D95-671465DD5017}"/>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endParaRPr lang="en-US" altLang="en-US"/>
          </a:p>
        </p:txBody>
      </p:sp>
      <p:sp>
        <p:nvSpPr>
          <p:cNvPr id="214029" name="Rectangle 13">
            <a:extLst>
              <a:ext uri="{FF2B5EF4-FFF2-40B4-BE49-F238E27FC236}">
                <a16:creationId xmlns:a16="http://schemas.microsoft.com/office/drawing/2014/main" id="{B075CE86-D5C5-DD3F-25AD-BFE2D06AFBA4}"/>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237F5AFF-C901-4942-9788-A0BD2198C7F7}" type="slidenum">
              <a:rPr lang="en-US" altLang="en-US"/>
              <a:pPr/>
              <a:t>‹#›</a:t>
            </a:fld>
            <a:endParaRPr lang="en-US" altLang="en-US"/>
          </a:p>
        </p:txBody>
      </p:sp>
      <p:sp>
        <p:nvSpPr>
          <p:cNvPr id="214030" name="Rectangle 14">
            <a:extLst>
              <a:ext uri="{FF2B5EF4-FFF2-40B4-BE49-F238E27FC236}">
                <a16:creationId xmlns:a16="http://schemas.microsoft.com/office/drawing/2014/main" id="{D4C6CDD4-A53A-18DB-7AB8-5BF1C55E7C3B}"/>
              </a:ext>
            </a:extLst>
          </p:cNvPr>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4031" name="Rectangle 15">
            <a:extLst>
              <a:ext uri="{FF2B5EF4-FFF2-40B4-BE49-F238E27FC236}">
                <a16:creationId xmlns:a16="http://schemas.microsoft.com/office/drawing/2014/main" id="{18F93565-5BC9-B208-DE05-93A047D62C02}"/>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22210" name="Group 2">
            <a:extLst>
              <a:ext uri="{FF2B5EF4-FFF2-40B4-BE49-F238E27FC236}">
                <a16:creationId xmlns:a16="http://schemas.microsoft.com/office/drawing/2014/main" id="{D966506C-A506-9739-4D78-C78BD02DE246}"/>
              </a:ext>
            </a:extLst>
          </p:cNvPr>
          <p:cNvGrpSpPr>
            <a:grpSpLocks/>
          </p:cNvGrpSpPr>
          <p:nvPr/>
        </p:nvGrpSpPr>
        <p:grpSpPr bwMode="auto">
          <a:xfrm>
            <a:off x="-496888" y="1308100"/>
            <a:ext cx="10429876" cy="5908675"/>
            <a:chOff x="-313" y="824"/>
            <a:chExt cx="6570" cy="3722"/>
          </a:xfrm>
        </p:grpSpPr>
        <p:sp>
          <p:nvSpPr>
            <p:cNvPr id="222211" name="Rectangle 3">
              <a:extLst>
                <a:ext uri="{FF2B5EF4-FFF2-40B4-BE49-F238E27FC236}">
                  <a16:creationId xmlns:a16="http://schemas.microsoft.com/office/drawing/2014/main" id="{D90CB0B8-30D6-3974-A677-18024A0ED2C9}"/>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2" name="Rectangle 4">
              <a:extLst>
                <a:ext uri="{FF2B5EF4-FFF2-40B4-BE49-F238E27FC236}">
                  <a16:creationId xmlns:a16="http://schemas.microsoft.com/office/drawing/2014/main" id="{4E2757BA-DA5D-E77F-6CB1-6779DAF5ABF4}"/>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3" name="Rectangle 5">
              <a:extLst>
                <a:ext uri="{FF2B5EF4-FFF2-40B4-BE49-F238E27FC236}">
                  <a16:creationId xmlns:a16="http://schemas.microsoft.com/office/drawing/2014/main" id="{923EC41C-3F13-F4DF-00DA-31BA9A8B75A1}"/>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4" name="Rectangle 6">
              <a:extLst>
                <a:ext uri="{FF2B5EF4-FFF2-40B4-BE49-F238E27FC236}">
                  <a16:creationId xmlns:a16="http://schemas.microsoft.com/office/drawing/2014/main" id="{EB42AA12-029A-AECE-70AD-E2A554A6FA4F}"/>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5" name="Rectangle 7">
              <a:extLst>
                <a:ext uri="{FF2B5EF4-FFF2-40B4-BE49-F238E27FC236}">
                  <a16:creationId xmlns:a16="http://schemas.microsoft.com/office/drawing/2014/main" id="{93A63FFE-2051-60AF-3A0D-17CF1F521125}"/>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6" name="Rectangle 8">
              <a:extLst>
                <a:ext uri="{FF2B5EF4-FFF2-40B4-BE49-F238E27FC236}">
                  <a16:creationId xmlns:a16="http://schemas.microsoft.com/office/drawing/2014/main" id="{252A3756-50AC-B55D-102F-437B827320D8}"/>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7" name="Rectangle 9">
              <a:extLst>
                <a:ext uri="{FF2B5EF4-FFF2-40B4-BE49-F238E27FC236}">
                  <a16:creationId xmlns:a16="http://schemas.microsoft.com/office/drawing/2014/main" id="{C68DB85A-A0D9-ED60-2545-EA7524E9E3A0}"/>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8" name="Rectangle 10">
              <a:extLst>
                <a:ext uri="{FF2B5EF4-FFF2-40B4-BE49-F238E27FC236}">
                  <a16:creationId xmlns:a16="http://schemas.microsoft.com/office/drawing/2014/main" id="{680A214E-48B3-3C71-A009-4F9E1AF0C472}"/>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19" name="Rectangle 11">
              <a:extLst>
                <a:ext uri="{FF2B5EF4-FFF2-40B4-BE49-F238E27FC236}">
                  <a16:creationId xmlns:a16="http://schemas.microsoft.com/office/drawing/2014/main" id="{B0938363-A6B9-947D-56BB-B8D95A38CAF5}"/>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0" name="Rectangle 12">
              <a:extLst>
                <a:ext uri="{FF2B5EF4-FFF2-40B4-BE49-F238E27FC236}">
                  <a16:creationId xmlns:a16="http://schemas.microsoft.com/office/drawing/2014/main" id="{A4B9D464-7DDD-FB0B-F06E-1C1B5D3325D9}"/>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1" name="Rectangle 13">
              <a:extLst>
                <a:ext uri="{FF2B5EF4-FFF2-40B4-BE49-F238E27FC236}">
                  <a16:creationId xmlns:a16="http://schemas.microsoft.com/office/drawing/2014/main" id="{5A386916-4D37-4E3A-F26A-EB3514D50DCF}"/>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2" name="Rectangle 14">
              <a:extLst>
                <a:ext uri="{FF2B5EF4-FFF2-40B4-BE49-F238E27FC236}">
                  <a16:creationId xmlns:a16="http://schemas.microsoft.com/office/drawing/2014/main" id="{30315A18-873C-A574-ADBA-DA95D843790F}"/>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3" name="Rectangle 15">
              <a:extLst>
                <a:ext uri="{FF2B5EF4-FFF2-40B4-BE49-F238E27FC236}">
                  <a16:creationId xmlns:a16="http://schemas.microsoft.com/office/drawing/2014/main" id="{9B473B10-E3F1-EA84-CFF9-6AE33C4FEB25}"/>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4" name="Rectangle 16">
              <a:extLst>
                <a:ext uri="{FF2B5EF4-FFF2-40B4-BE49-F238E27FC236}">
                  <a16:creationId xmlns:a16="http://schemas.microsoft.com/office/drawing/2014/main" id="{0C3CAC2E-4A1C-80B9-323F-D1903ACA9579}"/>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5" name="Rectangle 17">
              <a:extLst>
                <a:ext uri="{FF2B5EF4-FFF2-40B4-BE49-F238E27FC236}">
                  <a16:creationId xmlns:a16="http://schemas.microsoft.com/office/drawing/2014/main" id="{CC93B06F-3FBD-7516-FA9F-70791B55DC22}"/>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6" name="Rectangle 18">
              <a:extLst>
                <a:ext uri="{FF2B5EF4-FFF2-40B4-BE49-F238E27FC236}">
                  <a16:creationId xmlns:a16="http://schemas.microsoft.com/office/drawing/2014/main" id="{2CF328DD-623C-0F99-B66B-983E748AFC80}"/>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7" name="Rectangle 19">
              <a:extLst>
                <a:ext uri="{FF2B5EF4-FFF2-40B4-BE49-F238E27FC236}">
                  <a16:creationId xmlns:a16="http://schemas.microsoft.com/office/drawing/2014/main" id="{1649D3CB-7523-7642-35E4-5061C49AC48E}"/>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8" name="Rectangle 20">
              <a:extLst>
                <a:ext uri="{FF2B5EF4-FFF2-40B4-BE49-F238E27FC236}">
                  <a16:creationId xmlns:a16="http://schemas.microsoft.com/office/drawing/2014/main" id="{DE71263B-D8AB-82B7-4A73-262B7AE86230}"/>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29" name="Rectangle 21">
              <a:extLst>
                <a:ext uri="{FF2B5EF4-FFF2-40B4-BE49-F238E27FC236}">
                  <a16:creationId xmlns:a16="http://schemas.microsoft.com/office/drawing/2014/main" id="{5E928704-05F4-D303-E90C-01EE6DDAA27B}"/>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0" name="Rectangle 22">
              <a:extLst>
                <a:ext uri="{FF2B5EF4-FFF2-40B4-BE49-F238E27FC236}">
                  <a16:creationId xmlns:a16="http://schemas.microsoft.com/office/drawing/2014/main" id="{E78D1E84-8F67-D803-B63D-3DAF23837FDD}"/>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1" name="Rectangle 23">
              <a:extLst>
                <a:ext uri="{FF2B5EF4-FFF2-40B4-BE49-F238E27FC236}">
                  <a16:creationId xmlns:a16="http://schemas.microsoft.com/office/drawing/2014/main" id="{7E2B18F5-EC6E-6CDB-E8D4-3E7E3E508C26}"/>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2" name="Rectangle 24">
              <a:extLst>
                <a:ext uri="{FF2B5EF4-FFF2-40B4-BE49-F238E27FC236}">
                  <a16:creationId xmlns:a16="http://schemas.microsoft.com/office/drawing/2014/main" id="{C97F051C-8339-DE27-D99B-722DD4FE049B}"/>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3" name="Rectangle 25">
              <a:extLst>
                <a:ext uri="{FF2B5EF4-FFF2-40B4-BE49-F238E27FC236}">
                  <a16:creationId xmlns:a16="http://schemas.microsoft.com/office/drawing/2014/main" id="{03929E85-1040-5C49-12C8-C30BAA6202B0}"/>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4" name="Rectangle 26">
              <a:extLst>
                <a:ext uri="{FF2B5EF4-FFF2-40B4-BE49-F238E27FC236}">
                  <a16:creationId xmlns:a16="http://schemas.microsoft.com/office/drawing/2014/main" id="{A13F6757-9A4D-B90C-2C0E-DBC2E29ABB8E}"/>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5" name="Rectangle 27">
              <a:extLst>
                <a:ext uri="{FF2B5EF4-FFF2-40B4-BE49-F238E27FC236}">
                  <a16:creationId xmlns:a16="http://schemas.microsoft.com/office/drawing/2014/main" id="{FD0A3A86-942D-C39F-9306-425C3AC451EF}"/>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6" name="Rectangle 28">
              <a:extLst>
                <a:ext uri="{FF2B5EF4-FFF2-40B4-BE49-F238E27FC236}">
                  <a16:creationId xmlns:a16="http://schemas.microsoft.com/office/drawing/2014/main" id="{FDDBD301-ED93-C69D-0C85-F8CBFE2B3861}"/>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7" name="Rectangle 29">
              <a:extLst>
                <a:ext uri="{FF2B5EF4-FFF2-40B4-BE49-F238E27FC236}">
                  <a16:creationId xmlns:a16="http://schemas.microsoft.com/office/drawing/2014/main" id="{EF9FE4BD-6E13-3572-810B-E7BF36016807}"/>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8" name="Rectangle 30">
              <a:extLst>
                <a:ext uri="{FF2B5EF4-FFF2-40B4-BE49-F238E27FC236}">
                  <a16:creationId xmlns:a16="http://schemas.microsoft.com/office/drawing/2014/main" id="{67A3C639-ECBC-26A3-733F-4F397FF6E760}"/>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39" name="Rectangle 31">
              <a:extLst>
                <a:ext uri="{FF2B5EF4-FFF2-40B4-BE49-F238E27FC236}">
                  <a16:creationId xmlns:a16="http://schemas.microsoft.com/office/drawing/2014/main" id="{E21E1B4F-3FC3-AE54-488E-27A8CC4CEB71}"/>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40" name="Rectangle 32">
              <a:extLst>
                <a:ext uri="{FF2B5EF4-FFF2-40B4-BE49-F238E27FC236}">
                  <a16:creationId xmlns:a16="http://schemas.microsoft.com/office/drawing/2014/main" id="{AA25F4BA-352D-981E-CED0-A0CEF152002A}"/>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41" name="Rectangle 33">
              <a:extLst>
                <a:ext uri="{FF2B5EF4-FFF2-40B4-BE49-F238E27FC236}">
                  <a16:creationId xmlns:a16="http://schemas.microsoft.com/office/drawing/2014/main" id="{029A5667-AC39-713A-8FBD-C8C0541477D5}"/>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42" name="Rectangle 34">
              <a:extLst>
                <a:ext uri="{FF2B5EF4-FFF2-40B4-BE49-F238E27FC236}">
                  <a16:creationId xmlns:a16="http://schemas.microsoft.com/office/drawing/2014/main" id="{4EE4665C-2146-B25F-A281-09F41F8B7E74}"/>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GB" altLang="en-US" sz="1800">
                <a:effectLst>
                  <a:outerShdw blurRad="38100" dist="38100" dir="2700000" algn="tl">
                    <a:srgbClr val="000000"/>
                  </a:outerShdw>
                </a:effectLst>
                <a:latin typeface="Arial" panose="020B0604020202020204" pitchFamily="34" charset="0"/>
              </a:endParaRPr>
            </a:p>
          </p:txBody>
        </p:sp>
        <p:sp>
          <p:nvSpPr>
            <p:cNvPr id="222243" name="Oval 35">
              <a:extLst>
                <a:ext uri="{FF2B5EF4-FFF2-40B4-BE49-F238E27FC236}">
                  <a16:creationId xmlns:a16="http://schemas.microsoft.com/office/drawing/2014/main" id="{27A52A9A-4341-D05B-648E-7B28E21D07F2}"/>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44" name="Oval 36">
              <a:extLst>
                <a:ext uri="{FF2B5EF4-FFF2-40B4-BE49-F238E27FC236}">
                  <a16:creationId xmlns:a16="http://schemas.microsoft.com/office/drawing/2014/main" id="{31F349DD-8802-758D-7B33-21CC6F41C0EB}"/>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45" name="Oval 37">
              <a:extLst>
                <a:ext uri="{FF2B5EF4-FFF2-40B4-BE49-F238E27FC236}">
                  <a16:creationId xmlns:a16="http://schemas.microsoft.com/office/drawing/2014/main" id="{8D827C1C-6775-C1A3-0E5D-CD4936BB4897}"/>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46" name="Oval 38">
              <a:extLst>
                <a:ext uri="{FF2B5EF4-FFF2-40B4-BE49-F238E27FC236}">
                  <a16:creationId xmlns:a16="http://schemas.microsoft.com/office/drawing/2014/main" id="{58199E84-0E21-D264-C0A9-F1E6AC99FD79}"/>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47" name="Oval 39">
              <a:extLst>
                <a:ext uri="{FF2B5EF4-FFF2-40B4-BE49-F238E27FC236}">
                  <a16:creationId xmlns:a16="http://schemas.microsoft.com/office/drawing/2014/main" id="{B3460576-3666-B03B-BD83-FC51612F5A59}"/>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48" name="Oval 40">
              <a:extLst>
                <a:ext uri="{FF2B5EF4-FFF2-40B4-BE49-F238E27FC236}">
                  <a16:creationId xmlns:a16="http://schemas.microsoft.com/office/drawing/2014/main" id="{F12F3E97-2F17-3864-9BF6-6301E7EF5FE8}"/>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49" name="Oval 41">
              <a:extLst>
                <a:ext uri="{FF2B5EF4-FFF2-40B4-BE49-F238E27FC236}">
                  <a16:creationId xmlns:a16="http://schemas.microsoft.com/office/drawing/2014/main" id="{9B90E8C3-74AC-1C8B-6441-67E992B23748}"/>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0" name="Oval 42">
              <a:extLst>
                <a:ext uri="{FF2B5EF4-FFF2-40B4-BE49-F238E27FC236}">
                  <a16:creationId xmlns:a16="http://schemas.microsoft.com/office/drawing/2014/main" id="{A3418851-5D95-86C8-EC66-97ECB2AB52AE}"/>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1" name="Oval 43">
              <a:extLst>
                <a:ext uri="{FF2B5EF4-FFF2-40B4-BE49-F238E27FC236}">
                  <a16:creationId xmlns:a16="http://schemas.microsoft.com/office/drawing/2014/main" id="{4802F7DA-7933-535A-589E-A5FB5F3B25F5}"/>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2" name="Oval 44">
              <a:extLst>
                <a:ext uri="{FF2B5EF4-FFF2-40B4-BE49-F238E27FC236}">
                  <a16:creationId xmlns:a16="http://schemas.microsoft.com/office/drawing/2014/main" id="{7AA7671A-5345-9083-F07B-444EA587D044}"/>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3" name="Oval 45">
              <a:extLst>
                <a:ext uri="{FF2B5EF4-FFF2-40B4-BE49-F238E27FC236}">
                  <a16:creationId xmlns:a16="http://schemas.microsoft.com/office/drawing/2014/main" id="{218FAE77-486B-5CCA-2C75-4030E89A3BD4}"/>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4" name="Oval 46">
              <a:extLst>
                <a:ext uri="{FF2B5EF4-FFF2-40B4-BE49-F238E27FC236}">
                  <a16:creationId xmlns:a16="http://schemas.microsoft.com/office/drawing/2014/main" id="{5DEAC98A-EE0F-7234-CA3C-6DF4530A7F85}"/>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5" name="Oval 47">
              <a:extLst>
                <a:ext uri="{FF2B5EF4-FFF2-40B4-BE49-F238E27FC236}">
                  <a16:creationId xmlns:a16="http://schemas.microsoft.com/office/drawing/2014/main" id="{75DB6FDF-FF43-8DC0-E872-8A2D2E243BB9}"/>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6" name="Oval 48">
              <a:extLst>
                <a:ext uri="{FF2B5EF4-FFF2-40B4-BE49-F238E27FC236}">
                  <a16:creationId xmlns:a16="http://schemas.microsoft.com/office/drawing/2014/main" id="{8F3F0FEF-8907-7FF7-B7DF-3CB89D4ADF20}"/>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7" name="Oval 49">
              <a:extLst>
                <a:ext uri="{FF2B5EF4-FFF2-40B4-BE49-F238E27FC236}">
                  <a16:creationId xmlns:a16="http://schemas.microsoft.com/office/drawing/2014/main" id="{91A60FFD-0FB2-9C18-9582-14521E98C757}"/>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8" name="Oval 50">
              <a:extLst>
                <a:ext uri="{FF2B5EF4-FFF2-40B4-BE49-F238E27FC236}">
                  <a16:creationId xmlns:a16="http://schemas.microsoft.com/office/drawing/2014/main" id="{AD815E00-B2A9-E2FF-3466-C2E197C386E5}"/>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59" name="Oval 51">
              <a:extLst>
                <a:ext uri="{FF2B5EF4-FFF2-40B4-BE49-F238E27FC236}">
                  <a16:creationId xmlns:a16="http://schemas.microsoft.com/office/drawing/2014/main" id="{DAA745F7-FA72-EDC0-1B0A-537C800E178F}"/>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0" name="Oval 52">
              <a:extLst>
                <a:ext uri="{FF2B5EF4-FFF2-40B4-BE49-F238E27FC236}">
                  <a16:creationId xmlns:a16="http://schemas.microsoft.com/office/drawing/2014/main" id="{EC8303CE-CB77-8011-51B0-E4CB279DBC31}"/>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1" name="Oval 53">
              <a:extLst>
                <a:ext uri="{FF2B5EF4-FFF2-40B4-BE49-F238E27FC236}">
                  <a16:creationId xmlns:a16="http://schemas.microsoft.com/office/drawing/2014/main" id="{97BCA207-068A-3688-747F-971541CDDD90}"/>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2" name="Oval 54">
              <a:extLst>
                <a:ext uri="{FF2B5EF4-FFF2-40B4-BE49-F238E27FC236}">
                  <a16:creationId xmlns:a16="http://schemas.microsoft.com/office/drawing/2014/main" id="{A8E76A7E-4DDE-4624-E91A-8B8E375A2268}"/>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3" name="Oval 55">
              <a:extLst>
                <a:ext uri="{FF2B5EF4-FFF2-40B4-BE49-F238E27FC236}">
                  <a16:creationId xmlns:a16="http://schemas.microsoft.com/office/drawing/2014/main" id="{76375542-1E8C-DCE7-FAD0-3EB0A2482E08}"/>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4" name="Oval 56">
              <a:extLst>
                <a:ext uri="{FF2B5EF4-FFF2-40B4-BE49-F238E27FC236}">
                  <a16:creationId xmlns:a16="http://schemas.microsoft.com/office/drawing/2014/main" id="{D0F10D87-FC25-047D-DE8B-BC789E721884}"/>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5" name="Oval 57">
              <a:extLst>
                <a:ext uri="{FF2B5EF4-FFF2-40B4-BE49-F238E27FC236}">
                  <a16:creationId xmlns:a16="http://schemas.microsoft.com/office/drawing/2014/main" id="{D80E9D3E-A911-C6A0-B732-AE00E3D3C1F0}"/>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6" name="Oval 58">
              <a:extLst>
                <a:ext uri="{FF2B5EF4-FFF2-40B4-BE49-F238E27FC236}">
                  <a16:creationId xmlns:a16="http://schemas.microsoft.com/office/drawing/2014/main" id="{58E83A85-2F9F-42D5-E0CE-BC872DAD82EC}"/>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7" name="Oval 59">
              <a:extLst>
                <a:ext uri="{FF2B5EF4-FFF2-40B4-BE49-F238E27FC236}">
                  <a16:creationId xmlns:a16="http://schemas.microsoft.com/office/drawing/2014/main" id="{7A19C7B0-4EA2-2688-5C2D-D8D4A69CD709}"/>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8" name="Oval 60">
              <a:extLst>
                <a:ext uri="{FF2B5EF4-FFF2-40B4-BE49-F238E27FC236}">
                  <a16:creationId xmlns:a16="http://schemas.microsoft.com/office/drawing/2014/main" id="{02C78863-321B-EB1D-DD2A-035B54D249AE}"/>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69" name="Oval 61">
              <a:extLst>
                <a:ext uri="{FF2B5EF4-FFF2-40B4-BE49-F238E27FC236}">
                  <a16:creationId xmlns:a16="http://schemas.microsoft.com/office/drawing/2014/main" id="{79330BBB-BCD9-F85B-5ADA-81BC848D1197}"/>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0" name="Oval 62">
              <a:extLst>
                <a:ext uri="{FF2B5EF4-FFF2-40B4-BE49-F238E27FC236}">
                  <a16:creationId xmlns:a16="http://schemas.microsoft.com/office/drawing/2014/main" id="{2D0062A3-1684-8FDC-6236-E309BDEB9DA3}"/>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1" name="Oval 63">
              <a:extLst>
                <a:ext uri="{FF2B5EF4-FFF2-40B4-BE49-F238E27FC236}">
                  <a16:creationId xmlns:a16="http://schemas.microsoft.com/office/drawing/2014/main" id="{51ED68E5-819B-A2C0-8910-273805539EA0}"/>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2" name="Oval 64">
              <a:extLst>
                <a:ext uri="{FF2B5EF4-FFF2-40B4-BE49-F238E27FC236}">
                  <a16:creationId xmlns:a16="http://schemas.microsoft.com/office/drawing/2014/main" id="{04565D5A-52F5-652B-255C-9434C469E686}"/>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3" name="Oval 65">
              <a:extLst>
                <a:ext uri="{FF2B5EF4-FFF2-40B4-BE49-F238E27FC236}">
                  <a16:creationId xmlns:a16="http://schemas.microsoft.com/office/drawing/2014/main" id="{E8BFACA2-1D82-3F3D-84C1-A9D16DEA704D}"/>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4" name="Oval 66">
              <a:extLst>
                <a:ext uri="{FF2B5EF4-FFF2-40B4-BE49-F238E27FC236}">
                  <a16:creationId xmlns:a16="http://schemas.microsoft.com/office/drawing/2014/main" id="{B2F1A6D0-8C6A-6440-70D0-10649E5A68D8}"/>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5" name="Oval 67">
              <a:extLst>
                <a:ext uri="{FF2B5EF4-FFF2-40B4-BE49-F238E27FC236}">
                  <a16:creationId xmlns:a16="http://schemas.microsoft.com/office/drawing/2014/main" id="{50B32D3C-927E-F2D0-47E2-87405721E190}"/>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6" name="Oval 68">
              <a:extLst>
                <a:ext uri="{FF2B5EF4-FFF2-40B4-BE49-F238E27FC236}">
                  <a16:creationId xmlns:a16="http://schemas.microsoft.com/office/drawing/2014/main" id="{912F992C-C497-963A-6C39-E167EEAA0CB0}"/>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7" name="Oval 69">
              <a:extLst>
                <a:ext uri="{FF2B5EF4-FFF2-40B4-BE49-F238E27FC236}">
                  <a16:creationId xmlns:a16="http://schemas.microsoft.com/office/drawing/2014/main" id="{2ADF6A2B-FEE7-CA51-44BA-4C23588E33EC}"/>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8" name="Oval 70">
              <a:extLst>
                <a:ext uri="{FF2B5EF4-FFF2-40B4-BE49-F238E27FC236}">
                  <a16:creationId xmlns:a16="http://schemas.microsoft.com/office/drawing/2014/main" id="{61B97073-B0E8-7C1E-EF63-048428510C09}"/>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79" name="Oval 71">
              <a:extLst>
                <a:ext uri="{FF2B5EF4-FFF2-40B4-BE49-F238E27FC236}">
                  <a16:creationId xmlns:a16="http://schemas.microsoft.com/office/drawing/2014/main" id="{1E7BFEAC-C748-59C3-FB16-9FD2C4202538}"/>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0" name="Oval 72">
              <a:extLst>
                <a:ext uri="{FF2B5EF4-FFF2-40B4-BE49-F238E27FC236}">
                  <a16:creationId xmlns:a16="http://schemas.microsoft.com/office/drawing/2014/main" id="{1757B99E-6450-5D2E-5F98-02DD745BA45A}"/>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1" name="Oval 73">
              <a:extLst>
                <a:ext uri="{FF2B5EF4-FFF2-40B4-BE49-F238E27FC236}">
                  <a16:creationId xmlns:a16="http://schemas.microsoft.com/office/drawing/2014/main" id="{215764E7-B070-9C4F-07EE-C14060D087A6}"/>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2" name="Oval 74">
              <a:extLst>
                <a:ext uri="{FF2B5EF4-FFF2-40B4-BE49-F238E27FC236}">
                  <a16:creationId xmlns:a16="http://schemas.microsoft.com/office/drawing/2014/main" id="{52F5C61A-264D-BF83-6E5A-C822A03320C5}"/>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3" name="Oval 75">
              <a:extLst>
                <a:ext uri="{FF2B5EF4-FFF2-40B4-BE49-F238E27FC236}">
                  <a16:creationId xmlns:a16="http://schemas.microsoft.com/office/drawing/2014/main" id="{4FDD3091-4621-B7EE-EC97-A63F0727CA83}"/>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4" name="Oval 76">
              <a:extLst>
                <a:ext uri="{FF2B5EF4-FFF2-40B4-BE49-F238E27FC236}">
                  <a16:creationId xmlns:a16="http://schemas.microsoft.com/office/drawing/2014/main" id="{BC2AEDE6-BDBE-086C-BF3D-8F59DA7AE17F}"/>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5" name="Oval 77">
              <a:extLst>
                <a:ext uri="{FF2B5EF4-FFF2-40B4-BE49-F238E27FC236}">
                  <a16:creationId xmlns:a16="http://schemas.microsoft.com/office/drawing/2014/main" id="{832F12DA-07E3-03CA-7FB1-0DF64FF32440}"/>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6" name="Oval 78">
              <a:extLst>
                <a:ext uri="{FF2B5EF4-FFF2-40B4-BE49-F238E27FC236}">
                  <a16:creationId xmlns:a16="http://schemas.microsoft.com/office/drawing/2014/main" id="{DBEFFB24-4B0F-FE04-6FFF-D517E29D6BE5}"/>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7" name="Oval 79">
              <a:extLst>
                <a:ext uri="{FF2B5EF4-FFF2-40B4-BE49-F238E27FC236}">
                  <a16:creationId xmlns:a16="http://schemas.microsoft.com/office/drawing/2014/main" id="{B5ACA574-95FA-0129-8F71-AFD0745276B4}"/>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8" name="Oval 80">
              <a:extLst>
                <a:ext uri="{FF2B5EF4-FFF2-40B4-BE49-F238E27FC236}">
                  <a16:creationId xmlns:a16="http://schemas.microsoft.com/office/drawing/2014/main" id="{17F1C67B-77E6-215F-C911-98E8C433C4F2}"/>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89" name="Oval 81">
              <a:extLst>
                <a:ext uri="{FF2B5EF4-FFF2-40B4-BE49-F238E27FC236}">
                  <a16:creationId xmlns:a16="http://schemas.microsoft.com/office/drawing/2014/main" id="{2814D2E0-1360-F6E3-4878-3471256F1486}"/>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0" name="Oval 82">
              <a:extLst>
                <a:ext uri="{FF2B5EF4-FFF2-40B4-BE49-F238E27FC236}">
                  <a16:creationId xmlns:a16="http://schemas.microsoft.com/office/drawing/2014/main" id="{83ED94AB-5CCA-73FF-7D78-19E793A51FB4}"/>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1" name="Oval 83">
              <a:extLst>
                <a:ext uri="{FF2B5EF4-FFF2-40B4-BE49-F238E27FC236}">
                  <a16:creationId xmlns:a16="http://schemas.microsoft.com/office/drawing/2014/main" id="{C648A29D-C94B-CB3E-7AD9-B45BCCB04B22}"/>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2" name="Oval 84">
              <a:extLst>
                <a:ext uri="{FF2B5EF4-FFF2-40B4-BE49-F238E27FC236}">
                  <a16:creationId xmlns:a16="http://schemas.microsoft.com/office/drawing/2014/main" id="{BE4EDD88-DB0A-45FD-D377-6FD3D311BDA2}"/>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3" name="Oval 85">
              <a:extLst>
                <a:ext uri="{FF2B5EF4-FFF2-40B4-BE49-F238E27FC236}">
                  <a16:creationId xmlns:a16="http://schemas.microsoft.com/office/drawing/2014/main" id="{DBAD8A6F-DC53-D3AA-0E78-D8D6B5FAB1D4}"/>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4" name="Oval 86">
              <a:extLst>
                <a:ext uri="{FF2B5EF4-FFF2-40B4-BE49-F238E27FC236}">
                  <a16:creationId xmlns:a16="http://schemas.microsoft.com/office/drawing/2014/main" id="{B343D038-0BFE-5F11-E278-7DB00C5764E2}"/>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5" name="Oval 87">
              <a:extLst>
                <a:ext uri="{FF2B5EF4-FFF2-40B4-BE49-F238E27FC236}">
                  <a16:creationId xmlns:a16="http://schemas.microsoft.com/office/drawing/2014/main" id="{27A97218-5129-8B30-DBD1-7AC93AB5AFBB}"/>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6" name="Oval 88">
              <a:extLst>
                <a:ext uri="{FF2B5EF4-FFF2-40B4-BE49-F238E27FC236}">
                  <a16:creationId xmlns:a16="http://schemas.microsoft.com/office/drawing/2014/main" id="{650256C2-1B55-755C-03AF-C7F81FA7155B}"/>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7" name="Oval 89">
              <a:extLst>
                <a:ext uri="{FF2B5EF4-FFF2-40B4-BE49-F238E27FC236}">
                  <a16:creationId xmlns:a16="http://schemas.microsoft.com/office/drawing/2014/main" id="{35A162B0-E76C-2CA9-2F03-70771E78E982}"/>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8" name="Oval 90">
              <a:extLst>
                <a:ext uri="{FF2B5EF4-FFF2-40B4-BE49-F238E27FC236}">
                  <a16:creationId xmlns:a16="http://schemas.microsoft.com/office/drawing/2014/main" id="{BB1F22D7-154F-D17A-E58F-E4202C7EB9BD}"/>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99" name="Oval 91">
              <a:extLst>
                <a:ext uri="{FF2B5EF4-FFF2-40B4-BE49-F238E27FC236}">
                  <a16:creationId xmlns:a16="http://schemas.microsoft.com/office/drawing/2014/main" id="{E9256BCA-936A-C6D1-11AC-5C13BFA56564}"/>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0" name="Oval 92">
              <a:extLst>
                <a:ext uri="{FF2B5EF4-FFF2-40B4-BE49-F238E27FC236}">
                  <a16:creationId xmlns:a16="http://schemas.microsoft.com/office/drawing/2014/main" id="{C068FCEB-9F4F-7E94-12E7-708F67680EB6}"/>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1" name="Oval 93">
              <a:extLst>
                <a:ext uri="{FF2B5EF4-FFF2-40B4-BE49-F238E27FC236}">
                  <a16:creationId xmlns:a16="http://schemas.microsoft.com/office/drawing/2014/main" id="{2B2B43BC-2334-61D2-C64D-325272DEE2D0}"/>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2" name="Oval 94">
              <a:extLst>
                <a:ext uri="{FF2B5EF4-FFF2-40B4-BE49-F238E27FC236}">
                  <a16:creationId xmlns:a16="http://schemas.microsoft.com/office/drawing/2014/main" id="{C0815470-1EFE-3F71-E108-293F2C508945}"/>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3" name="Oval 95">
              <a:extLst>
                <a:ext uri="{FF2B5EF4-FFF2-40B4-BE49-F238E27FC236}">
                  <a16:creationId xmlns:a16="http://schemas.microsoft.com/office/drawing/2014/main" id="{DEDB04C0-A030-40A6-0878-0E62E5F7C0C6}"/>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4" name="Oval 96">
              <a:extLst>
                <a:ext uri="{FF2B5EF4-FFF2-40B4-BE49-F238E27FC236}">
                  <a16:creationId xmlns:a16="http://schemas.microsoft.com/office/drawing/2014/main" id="{1093F3DD-2368-6D8D-266D-25E88A0F3988}"/>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5" name="Oval 97">
              <a:extLst>
                <a:ext uri="{FF2B5EF4-FFF2-40B4-BE49-F238E27FC236}">
                  <a16:creationId xmlns:a16="http://schemas.microsoft.com/office/drawing/2014/main" id="{41D9B665-A814-1AA1-CC17-2A5509193AC3}"/>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6" name="Oval 98">
              <a:extLst>
                <a:ext uri="{FF2B5EF4-FFF2-40B4-BE49-F238E27FC236}">
                  <a16:creationId xmlns:a16="http://schemas.microsoft.com/office/drawing/2014/main" id="{8B6770D7-831F-BF5D-A649-672DEA720EE7}"/>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7" name="Oval 99">
              <a:extLst>
                <a:ext uri="{FF2B5EF4-FFF2-40B4-BE49-F238E27FC236}">
                  <a16:creationId xmlns:a16="http://schemas.microsoft.com/office/drawing/2014/main" id="{C2F482A5-A1F4-FDC4-120B-71D828FF1990}"/>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8" name="Oval 100">
              <a:extLst>
                <a:ext uri="{FF2B5EF4-FFF2-40B4-BE49-F238E27FC236}">
                  <a16:creationId xmlns:a16="http://schemas.microsoft.com/office/drawing/2014/main" id="{A19F459F-D7FB-5651-B018-E7EFB2C65EED}"/>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09" name="Oval 101">
              <a:extLst>
                <a:ext uri="{FF2B5EF4-FFF2-40B4-BE49-F238E27FC236}">
                  <a16:creationId xmlns:a16="http://schemas.microsoft.com/office/drawing/2014/main" id="{163BB22C-D604-4923-45CF-9FD78341C2C5}"/>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0" name="Oval 102">
              <a:extLst>
                <a:ext uri="{FF2B5EF4-FFF2-40B4-BE49-F238E27FC236}">
                  <a16:creationId xmlns:a16="http://schemas.microsoft.com/office/drawing/2014/main" id="{21D617BA-1C06-745A-9A6A-530F4E0C4B03}"/>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1" name="Oval 103">
              <a:extLst>
                <a:ext uri="{FF2B5EF4-FFF2-40B4-BE49-F238E27FC236}">
                  <a16:creationId xmlns:a16="http://schemas.microsoft.com/office/drawing/2014/main" id="{401C8BE6-63A9-5BB8-FE96-C147373674DD}"/>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2" name="Oval 104">
              <a:extLst>
                <a:ext uri="{FF2B5EF4-FFF2-40B4-BE49-F238E27FC236}">
                  <a16:creationId xmlns:a16="http://schemas.microsoft.com/office/drawing/2014/main" id="{A4B5AB3B-239D-E444-F10E-7C638BF55534}"/>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3" name="Oval 105">
              <a:extLst>
                <a:ext uri="{FF2B5EF4-FFF2-40B4-BE49-F238E27FC236}">
                  <a16:creationId xmlns:a16="http://schemas.microsoft.com/office/drawing/2014/main" id="{8527485B-9AC6-8107-7FB3-5F235D0CA99F}"/>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4" name="Oval 106">
              <a:extLst>
                <a:ext uri="{FF2B5EF4-FFF2-40B4-BE49-F238E27FC236}">
                  <a16:creationId xmlns:a16="http://schemas.microsoft.com/office/drawing/2014/main" id="{E08B7D07-0D8F-C78A-8578-3FB7602C4B93}"/>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5" name="Oval 107">
              <a:extLst>
                <a:ext uri="{FF2B5EF4-FFF2-40B4-BE49-F238E27FC236}">
                  <a16:creationId xmlns:a16="http://schemas.microsoft.com/office/drawing/2014/main" id="{9EBA0760-CFFC-DF11-F640-360CD26E260B}"/>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6" name="Oval 108">
              <a:extLst>
                <a:ext uri="{FF2B5EF4-FFF2-40B4-BE49-F238E27FC236}">
                  <a16:creationId xmlns:a16="http://schemas.microsoft.com/office/drawing/2014/main" id="{79CB7321-741F-FC95-425F-D751B0D93EAF}"/>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7" name="Oval 109">
              <a:extLst>
                <a:ext uri="{FF2B5EF4-FFF2-40B4-BE49-F238E27FC236}">
                  <a16:creationId xmlns:a16="http://schemas.microsoft.com/office/drawing/2014/main" id="{F9FE8DAB-B709-810D-DC21-E0ADC8231E06}"/>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8" name="Oval 110">
              <a:extLst>
                <a:ext uri="{FF2B5EF4-FFF2-40B4-BE49-F238E27FC236}">
                  <a16:creationId xmlns:a16="http://schemas.microsoft.com/office/drawing/2014/main" id="{E36D50FF-F381-07CC-2E41-F35A299B34EB}"/>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19" name="Oval 111">
              <a:extLst>
                <a:ext uri="{FF2B5EF4-FFF2-40B4-BE49-F238E27FC236}">
                  <a16:creationId xmlns:a16="http://schemas.microsoft.com/office/drawing/2014/main" id="{67035FA8-D8F6-A007-EBBD-D420F94E4F4E}"/>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0" name="Oval 112">
              <a:extLst>
                <a:ext uri="{FF2B5EF4-FFF2-40B4-BE49-F238E27FC236}">
                  <a16:creationId xmlns:a16="http://schemas.microsoft.com/office/drawing/2014/main" id="{9EABCCC2-6B7A-6719-E80C-8EEF9E4DA5E7}"/>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1" name="Oval 113">
              <a:extLst>
                <a:ext uri="{FF2B5EF4-FFF2-40B4-BE49-F238E27FC236}">
                  <a16:creationId xmlns:a16="http://schemas.microsoft.com/office/drawing/2014/main" id="{F1E64175-86F9-6A7B-E4E7-37113F6D3E01}"/>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2" name="Oval 114">
              <a:extLst>
                <a:ext uri="{FF2B5EF4-FFF2-40B4-BE49-F238E27FC236}">
                  <a16:creationId xmlns:a16="http://schemas.microsoft.com/office/drawing/2014/main" id="{76C1A3C8-0934-1A9B-4DF6-36C118E418E2}"/>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3" name="Oval 115">
              <a:extLst>
                <a:ext uri="{FF2B5EF4-FFF2-40B4-BE49-F238E27FC236}">
                  <a16:creationId xmlns:a16="http://schemas.microsoft.com/office/drawing/2014/main" id="{BC52F0D3-C207-3F53-E5EE-BE103A8C4AF4}"/>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4" name="Oval 116">
              <a:extLst>
                <a:ext uri="{FF2B5EF4-FFF2-40B4-BE49-F238E27FC236}">
                  <a16:creationId xmlns:a16="http://schemas.microsoft.com/office/drawing/2014/main" id="{89B731C4-6F9F-CD1F-988A-E787E2E028B7}"/>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5" name="Oval 117">
              <a:extLst>
                <a:ext uri="{FF2B5EF4-FFF2-40B4-BE49-F238E27FC236}">
                  <a16:creationId xmlns:a16="http://schemas.microsoft.com/office/drawing/2014/main" id="{A5570F2C-7ADE-E3C5-1EC1-23815E897E53}"/>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6" name="Oval 118">
              <a:extLst>
                <a:ext uri="{FF2B5EF4-FFF2-40B4-BE49-F238E27FC236}">
                  <a16:creationId xmlns:a16="http://schemas.microsoft.com/office/drawing/2014/main" id="{AA67BDF2-EF53-F0CF-B54E-071BBC0085E7}"/>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7" name="Oval 119">
              <a:extLst>
                <a:ext uri="{FF2B5EF4-FFF2-40B4-BE49-F238E27FC236}">
                  <a16:creationId xmlns:a16="http://schemas.microsoft.com/office/drawing/2014/main" id="{42D07A54-EB09-4E94-F692-0CEBC5957628}"/>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8" name="Oval 120">
              <a:extLst>
                <a:ext uri="{FF2B5EF4-FFF2-40B4-BE49-F238E27FC236}">
                  <a16:creationId xmlns:a16="http://schemas.microsoft.com/office/drawing/2014/main" id="{0F757F2B-789C-B8E5-EADB-5D6694ECA773}"/>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29" name="Oval 121">
              <a:extLst>
                <a:ext uri="{FF2B5EF4-FFF2-40B4-BE49-F238E27FC236}">
                  <a16:creationId xmlns:a16="http://schemas.microsoft.com/office/drawing/2014/main" id="{EF38F452-EAF3-1447-F3C4-1C557725A2E1}"/>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0" name="Oval 122">
              <a:extLst>
                <a:ext uri="{FF2B5EF4-FFF2-40B4-BE49-F238E27FC236}">
                  <a16:creationId xmlns:a16="http://schemas.microsoft.com/office/drawing/2014/main" id="{98D4EA2F-7165-8909-C045-276A9D4CFF11}"/>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1" name="Oval 123">
              <a:extLst>
                <a:ext uri="{FF2B5EF4-FFF2-40B4-BE49-F238E27FC236}">
                  <a16:creationId xmlns:a16="http://schemas.microsoft.com/office/drawing/2014/main" id="{D898FAA7-E79A-A864-3654-968839EF6032}"/>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2" name="Oval 124">
              <a:extLst>
                <a:ext uri="{FF2B5EF4-FFF2-40B4-BE49-F238E27FC236}">
                  <a16:creationId xmlns:a16="http://schemas.microsoft.com/office/drawing/2014/main" id="{AAA29A33-BA1D-2F04-0F06-1CCD6D1A2E47}"/>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3" name="Oval 125">
              <a:extLst>
                <a:ext uri="{FF2B5EF4-FFF2-40B4-BE49-F238E27FC236}">
                  <a16:creationId xmlns:a16="http://schemas.microsoft.com/office/drawing/2014/main" id="{36610FF9-C97A-3C2F-42AD-87645AB97A64}"/>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4" name="Oval 126">
              <a:extLst>
                <a:ext uri="{FF2B5EF4-FFF2-40B4-BE49-F238E27FC236}">
                  <a16:creationId xmlns:a16="http://schemas.microsoft.com/office/drawing/2014/main" id="{046C4657-7543-1F88-7E7E-0317E240E0CB}"/>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5" name="Oval 127">
              <a:extLst>
                <a:ext uri="{FF2B5EF4-FFF2-40B4-BE49-F238E27FC236}">
                  <a16:creationId xmlns:a16="http://schemas.microsoft.com/office/drawing/2014/main" id="{206F8933-38BE-041D-C79E-FE8F27FF505C}"/>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6" name="Oval 128">
              <a:extLst>
                <a:ext uri="{FF2B5EF4-FFF2-40B4-BE49-F238E27FC236}">
                  <a16:creationId xmlns:a16="http://schemas.microsoft.com/office/drawing/2014/main" id="{51B2FF53-F9BB-E91E-8B47-BBD8CA17C4C6}"/>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7" name="Oval 129">
              <a:extLst>
                <a:ext uri="{FF2B5EF4-FFF2-40B4-BE49-F238E27FC236}">
                  <a16:creationId xmlns:a16="http://schemas.microsoft.com/office/drawing/2014/main" id="{907AA081-D4B1-D8C1-1AA0-A982E91C0797}"/>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8" name="Oval 130">
              <a:extLst>
                <a:ext uri="{FF2B5EF4-FFF2-40B4-BE49-F238E27FC236}">
                  <a16:creationId xmlns:a16="http://schemas.microsoft.com/office/drawing/2014/main" id="{BF51843F-A209-EA18-FF40-0E2AC2676068}"/>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39" name="Oval 131">
              <a:extLst>
                <a:ext uri="{FF2B5EF4-FFF2-40B4-BE49-F238E27FC236}">
                  <a16:creationId xmlns:a16="http://schemas.microsoft.com/office/drawing/2014/main" id="{10D9DC75-7EC2-E710-2A98-727C7D888019}"/>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0" name="Oval 132">
              <a:extLst>
                <a:ext uri="{FF2B5EF4-FFF2-40B4-BE49-F238E27FC236}">
                  <a16:creationId xmlns:a16="http://schemas.microsoft.com/office/drawing/2014/main" id="{2EBD0BF0-A4BD-AC60-9B36-00FFE323D766}"/>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1" name="Oval 133">
              <a:extLst>
                <a:ext uri="{FF2B5EF4-FFF2-40B4-BE49-F238E27FC236}">
                  <a16:creationId xmlns:a16="http://schemas.microsoft.com/office/drawing/2014/main" id="{646AC5A8-9F58-6DBA-67E5-92A48FC30AE0}"/>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2" name="Oval 134">
              <a:extLst>
                <a:ext uri="{FF2B5EF4-FFF2-40B4-BE49-F238E27FC236}">
                  <a16:creationId xmlns:a16="http://schemas.microsoft.com/office/drawing/2014/main" id="{A9022F65-260F-633E-14F7-A592C3FFBEDE}"/>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3" name="Oval 135">
              <a:extLst>
                <a:ext uri="{FF2B5EF4-FFF2-40B4-BE49-F238E27FC236}">
                  <a16:creationId xmlns:a16="http://schemas.microsoft.com/office/drawing/2014/main" id="{A1CB7ED4-3F96-888F-31F9-11BC57181A37}"/>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4" name="Oval 136">
              <a:extLst>
                <a:ext uri="{FF2B5EF4-FFF2-40B4-BE49-F238E27FC236}">
                  <a16:creationId xmlns:a16="http://schemas.microsoft.com/office/drawing/2014/main" id="{1AB065F7-F1A5-0127-7D4D-92F2C81DC48D}"/>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5" name="Oval 137">
              <a:extLst>
                <a:ext uri="{FF2B5EF4-FFF2-40B4-BE49-F238E27FC236}">
                  <a16:creationId xmlns:a16="http://schemas.microsoft.com/office/drawing/2014/main" id="{3A77F5B4-1E70-0EA5-3816-FB38F2D071E4}"/>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6" name="Oval 138">
              <a:extLst>
                <a:ext uri="{FF2B5EF4-FFF2-40B4-BE49-F238E27FC236}">
                  <a16:creationId xmlns:a16="http://schemas.microsoft.com/office/drawing/2014/main" id="{92FC241F-A20F-83F0-F5F0-34C931811DFB}"/>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7" name="Oval 139">
              <a:extLst>
                <a:ext uri="{FF2B5EF4-FFF2-40B4-BE49-F238E27FC236}">
                  <a16:creationId xmlns:a16="http://schemas.microsoft.com/office/drawing/2014/main" id="{50FB1DF0-079B-D677-2A8D-ED92A4BA626C}"/>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8" name="Oval 140">
              <a:extLst>
                <a:ext uri="{FF2B5EF4-FFF2-40B4-BE49-F238E27FC236}">
                  <a16:creationId xmlns:a16="http://schemas.microsoft.com/office/drawing/2014/main" id="{F17DF665-19E8-D0F3-D32C-0715BE9FF892}"/>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49" name="Oval 141">
              <a:extLst>
                <a:ext uri="{FF2B5EF4-FFF2-40B4-BE49-F238E27FC236}">
                  <a16:creationId xmlns:a16="http://schemas.microsoft.com/office/drawing/2014/main" id="{8F08380E-AA31-E338-120F-9BF4F26F6F7A}"/>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0" name="Oval 142">
              <a:extLst>
                <a:ext uri="{FF2B5EF4-FFF2-40B4-BE49-F238E27FC236}">
                  <a16:creationId xmlns:a16="http://schemas.microsoft.com/office/drawing/2014/main" id="{B25B5C12-1534-A3AD-F99E-919213E01BDE}"/>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1" name="Oval 143">
              <a:extLst>
                <a:ext uri="{FF2B5EF4-FFF2-40B4-BE49-F238E27FC236}">
                  <a16:creationId xmlns:a16="http://schemas.microsoft.com/office/drawing/2014/main" id="{E6025D60-6658-E640-DBD6-CFA12DBB08CE}"/>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2" name="Oval 144">
              <a:extLst>
                <a:ext uri="{FF2B5EF4-FFF2-40B4-BE49-F238E27FC236}">
                  <a16:creationId xmlns:a16="http://schemas.microsoft.com/office/drawing/2014/main" id="{3169518E-875E-2DF4-1B93-BFFD3E537009}"/>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3" name="Oval 145">
              <a:extLst>
                <a:ext uri="{FF2B5EF4-FFF2-40B4-BE49-F238E27FC236}">
                  <a16:creationId xmlns:a16="http://schemas.microsoft.com/office/drawing/2014/main" id="{C548D6B8-AFD1-ACD1-8A91-D69084AAC0A9}"/>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4" name="Oval 146">
              <a:extLst>
                <a:ext uri="{FF2B5EF4-FFF2-40B4-BE49-F238E27FC236}">
                  <a16:creationId xmlns:a16="http://schemas.microsoft.com/office/drawing/2014/main" id="{C1A7EF05-C3F9-541A-F43D-DBAACC8A33B3}"/>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5" name="Oval 147">
              <a:extLst>
                <a:ext uri="{FF2B5EF4-FFF2-40B4-BE49-F238E27FC236}">
                  <a16:creationId xmlns:a16="http://schemas.microsoft.com/office/drawing/2014/main" id="{BDD802AC-EDD9-B722-3334-F1820D5C9539}"/>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6" name="Oval 148">
              <a:extLst>
                <a:ext uri="{FF2B5EF4-FFF2-40B4-BE49-F238E27FC236}">
                  <a16:creationId xmlns:a16="http://schemas.microsoft.com/office/drawing/2014/main" id="{218C1668-8331-EA5E-CDA6-01FF9BFC9DBD}"/>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7" name="Oval 149">
              <a:extLst>
                <a:ext uri="{FF2B5EF4-FFF2-40B4-BE49-F238E27FC236}">
                  <a16:creationId xmlns:a16="http://schemas.microsoft.com/office/drawing/2014/main" id="{4661C989-CF5B-0FC6-3C8F-07150BB42499}"/>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8" name="Oval 150">
              <a:extLst>
                <a:ext uri="{FF2B5EF4-FFF2-40B4-BE49-F238E27FC236}">
                  <a16:creationId xmlns:a16="http://schemas.microsoft.com/office/drawing/2014/main" id="{9BC8EB89-0623-F3C0-3BC7-1163BA56CD60}"/>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59" name="Oval 151">
              <a:extLst>
                <a:ext uri="{FF2B5EF4-FFF2-40B4-BE49-F238E27FC236}">
                  <a16:creationId xmlns:a16="http://schemas.microsoft.com/office/drawing/2014/main" id="{D66B2C94-297E-B33F-D14F-0902C1534C9F}"/>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0" name="Oval 152">
              <a:extLst>
                <a:ext uri="{FF2B5EF4-FFF2-40B4-BE49-F238E27FC236}">
                  <a16:creationId xmlns:a16="http://schemas.microsoft.com/office/drawing/2014/main" id="{028833DB-F799-40BB-93F0-F7C4D24D9F21}"/>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1" name="Oval 153">
              <a:extLst>
                <a:ext uri="{FF2B5EF4-FFF2-40B4-BE49-F238E27FC236}">
                  <a16:creationId xmlns:a16="http://schemas.microsoft.com/office/drawing/2014/main" id="{F80F228F-7DB5-D906-00E2-3BBA05F1CAEF}"/>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2" name="Oval 154">
              <a:extLst>
                <a:ext uri="{FF2B5EF4-FFF2-40B4-BE49-F238E27FC236}">
                  <a16:creationId xmlns:a16="http://schemas.microsoft.com/office/drawing/2014/main" id="{200939E5-3681-3FCD-A885-7E04985F6899}"/>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3" name="Oval 155">
              <a:extLst>
                <a:ext uri="{FF2B5EF4-FFF2-40B4-BE49-F238E27FC236}">
                  <a16:creationId xmlns:a16="http://schemas.microsoft.com/office/drawing/2014/main" id="{7EE09015-4DDE-C78A-ADB2-49E8A3E53606}"/>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4" name="Oval 156">
              <a:extLst>
                <a:ext uri="{FF2B5EF4-FFF2-40B4-BE49-F238E27FC236}">
                  <a16:creationId xmlns:a16="http://schemas.microsoft.com/office/drawing/2014/main" id="{53C8E576-5731-C8A4-5AC0-C7D44B753D69}"/>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5" name="Oval 157">
              <a:extLst>
                <a:ext uri="{FF2B5EF4-FFF2-40B4-BE49-F238E27FC236}">
                  <a16:creationId xmlns:a16="http://schemas.microsoft.com/office/drawing/2014/main" id="{BE1181E5-5FB5-CD78-7916-166D4463ADE6}"/>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6" name="Oval 158">
              <a:extLst>
                <a:ext uri="{FF2B5EF4-FFF2-40B4-BE49-F238E27FC236}">
                  <a16:creationId xmlns:a16="http://schemas.microsoft.com/office/drawing/2014/main" id="{6F2469DA-10CA-E1CA-44D7-A332E18CF5A2}"/>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7" name="Oval 159">
              <a:extLst>
                <a:ext uri="{FF2B5EF4-FFF2-40B4-BE49-F238E27FC236}">
                  <a16:creationId xmlns:a16="http://schemas.microsoft.com/office/drawing/2014/main" id="{7E435F13-8A07-3470-7467-D10853CD2960}"/>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8" name="Oval 160">
              <a:extLst>
                <a:ext uri="{FF2B5EF4-FFF2-40B4-BE49-F238E27FC236}">
                  <a16:creationId xmlns:a16="http://schemas.microsoft.com/office/drawing/2014/main" id="{1276AB43-3A0C-A00F-B41C-4196D5606CC8}"/>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69" name="Oval 161">
              <a:extLst>
                <a:ext uri="{FF2B5EF4-FFF2-40B4-BE49-F238E27FC236}">
                  <a16:creationId xmlns:a16="http://schemas.microsoft.com/office/drawing/2014/main" id="{5C64B9A9-6F43-5B29-0EF2-62DB471DC5A7}"/>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0" name="Oval 162">
              <a:extLst>
                <a:ext uri="{FF2B5EF4-FFF2-40B4-BE49-F238E27FC236}">
                  <a16:creationId xmlns:a16="http://schemas.microsoft.com/office/drawing/2014/main" id="{874F9AA1-CFB1-8A6E-0B6B-C4A324EA0710}"/>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1" name="Oval 163">
              <a:extLst>
                <a:ext uri="{FF2B5EF4-FFF2-40B4-BE49-F238E27FC236}">
                  <a16:creationId xmlns:a16="http://schemas.microsoft.com/office/drawing/2014/main" id="{0881E56F-B566-CBD3-E6B6-BF0BE401E087}"/>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2" name="Oval 164">
              <a:extLst>
                <a:ext uri="{FF2B5EF4-FFF2-40B4-BE49-F238E27FC236}">
                  <a16:creationId xmlns:a16="http://schemas.microsoft.com/office/drawing/2014/main" id="{4442F035-2650-222F-6539-4AA07236A6F1}"/>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3" name="Oval 165">
              <a:extLst>
                <a:ext uri="{FF2B5EF4-FFF2-40B4-BE49-F238E27FC236}">
                  <a16:creationId xmlns:a16="http://schemas.microsoft.com/office/drawing/2014/main" id="{49BB6816-D986-F702-63DF-D2AE7C987A18}"/>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4" name="Oval 166">
              <a:extLst>
                <a:ext uri="{FF2B5EF4-FFF2-40B4-BE49-F238E27FC236}">
                  <a16:creationId xmlns:a16="http://schemas.microsoft.com/office/drawing/2014/main" id="{6EBE76CC-2A7A-8D0D-D718-8D6CEEB64446}"/>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5" name="Oval 167">
              <a:extLst>
                <a:ext uri="{FF2B5EF4-FFF2-40B4-BE49-F238E27FC236}">
                  <a16:creationId xmlns:a16="http://schemas.microsoft.com/office/drawing/2014/main" id="{4920B306-F037-2A83-7EE8-34DC23FA0974}"/>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6" name="Oval 168">
              <a:extLst>
                <a:ext uri="{FF2B5EF4-FFF2-40B4-BE49-F238E27FC236}">
                  <a16:creationId xmlns:a16="http://schemas.microsoft.com/office/drawing/2014/main" id="{7E46FCB6-E765-7C5B-1BB4-2803B93AE32C}"/>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7" name="Oval 169">
              <a:extLst>
                <a:ext uri="{FF2B5EF4-FFF2-40B4-BE49-F238E27FC236}">
                  <a16:creationId xmlns:a16="http://schemas.microsoft.com/office/drawing/2014/main" id="{C6B83EA0-0EE6-3453-181F-E98582EF58F3}"/>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8" name="Oval 170">
              <a:extLst>
                <a:ext uri="{FF2B5EF4-FFF2-40B4-BE49-F238E27FC236}">
                  <a16:creationId xmlns:a16="http://schemas.microsoft.com/office/drawing/2014/main" id="{BAED2AD8-106C-B889-63C3-1BA60232B151}"/>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79" name="Oval 171">
              <a:extLst>
                <a:ext uri="{FF2B5EF4-FFF2-40B4-BE49-F238E27FC236}">
                  <a16:creationId xmlns:a16="http://schemas.microsoft.com/office/drawing/2014/main" id="{94566BE8-922D-B1BF-1226-61284A23552E}"/>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0" name="Oval 172">
              <a:extLst>
                <a:ext uri="{FF2B5EF4-FFF2-40B4-BE49-F238E27FC236}">
                  <a16:creationId xmlns:a16="http://schemas.microsoft.com/office/drawing/2014/main" id="{3BE58FCB-1B5B-CA8F-8292-D78E8958FB1B}"/>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1" name="Oval 173">
              <a:extLst>
                <a:ext uri="{FF2B5EF4-FFF2-40B4-BE49-F238E27FC236}">
                  <a16:creationId xmlns:a16="http://schemas.microsoft.com/office/drawing/2014/main" id="{C8F0E930-4A9A-60F9-274D-67A83C08C4B3}"/>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2" name="Oval 174">
              <a:extLst>
                <a:ext uri="{FF2B5EF4-FFF2-40B4-BE49-F238E27FC236}">
                  <a16:creationId xmlns:a16="http://schemas.microsoft.com/office/drawing/2014/main" id="{F987ABB5-1EBE-DFA9-68D1-6FEC875026EE}"/>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3" name="Oval 175">
              <a:extLst>
                <a:ext uri="{FF2B5EF4-FFF2-40B4-BE49-F238E27FC236}">
                  <a16:creationId xmlns:a16="http://schemas.microsoft.com/office/drawing/2014/main" id="{57E49159-70D0-B4A1-6E57-2917CB302B08}"/>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4" name="Oval 176">
              <a:extLst>
                <a:ext uri="{FF2B5EF4-FFF2-40B4-BE49-F238E27FC236}">
                  <a16:creationId xmlns:a16="http://schemas.microsoft.com/office/drawing/2014/main" id="{70CC4224-77B4-63DC-0D85-8E4511310632}"/>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5" name="Oval 177">
              <a:extLst>
                <a:ext uri="{FF2B5EF4-FFF2-40B4-BE49-F238E27FC236}">
                  <a16:creationId xmlns:a16="http://schemas.microsoft.com/office/drawing/2014/main" id="{F1C6DD58-CC39-C663-624A-C197898A8D62}"/>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6" name="Oval 178">
              <a:extLst>
                <a:ext uri="{FF2B5EF4-FFF2-40B4-BE49-F238E27FC236}">
                  <a16:creationId xmlns:a16="http://schemas.microsoft.com/office/drawing/2014/main" id="{2CB4F692-A52A-5E53-EC0F-3CEB5138376B}"/>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7" name="Oval 179">
              <a:extLst>
                <a:ext uri="{FF2B5EF4-FFF2-40B4-BE49-F238E27FC236}">
                  <a16:creationId xmlns:a16="http://schemas.microsoft.com/office/drawing/2014/main" id="{AE0FCC4B-41D0-E4FC-ACF8-4F092711305A}"/>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8" name="Oval 180">
              <a:extLst>
                <a:ext uri="{FF2B5EF4-FFF2-40B4-BE49-F238E27FC236}">
                  <a16:creationId xmlns:a16="http://schemas.microsoft.com/office/drawing/2014/main" id="{7E1162AB-8736-A5C1-A51F-9865A6BDDBE4}"/>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89" name="Oval 181">
              <a:extLst>
                <a:ext uri="{FF2B5EF4-FFF2-40B4-BE49-F238E27FC236}">
                  <a16:creationId xmlns:a16="http://schemas.microsoft.com/office/drawing/2014/main" id="{FE1B0A53-5CB6-F1DD-F044-CB51A01521EF}"/>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0" name="Oval 182">
              <a:extLst>
                <a:ext uri="{FF2B5EF4-FFF2-40B4-BE49-F238E27FC236}">
                  <a16:creationId xmlns:a16="http://schemas.microsoft.com/office/drawing/2014/main" id="{35E72F0B-4E26-E673-9597-D8C344CABC86}"/>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1" name="Oval 183">
              <a:extLst>
                <a:ext uri="{FF2B5EF4-FFF2-40B4-BE49-F238E27FC236}">
                  <a16:creationId xmlns:a16="http://schemas.microsoft.com/office/drawing/2014/main" id="{1B88DB1F-140B-6733-E440-69E840CFB968}"/>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2" name="Oval 184">
              <a:extLst>
                <a:ext uri="{FF2B5EF4-FFF2-40B4-BE49-F238E27FC236}">
                  <a16:creationId xmlns:a16="http://schemas.microsoft.com/office/drawing/2014/main" id="{6076778B-4DB8-2D6E-4876-208883B26220}"/>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3" name="Oval 185">
              <a:extLst>
                <a:ext uri="{FF2B5EF4-FFF2-40B4-BE49-F238E27FC236}">
                  <a16:creationId xmlns:a16="http://schemas.microsoft.com/office/drawing/2014/main" id="{13FC3561-42F7-2DA7-41FC-B5A8B92BEF33}"/>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4" name="Oval 186">
              <a:extLst>
                <a:ext uri="{FF2B5EF4-FFF2-40B4-BE49-F238E27FC236}">
                  <a16:creationId xmlns:a16="http://schemas.microsoft.com/office/drawing/2014/main" id="{5719A9B9-96AB-9703-7DD4-6ED82B87CC30}"/>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5" name="Oval 187">
              <a:extLst>
                <a:ext uri="{FF2B5EF4-FFF2-40B4-BE49-F238E27FC236}">
                  <a16:creationId xmlns:a16="http://schemas.microsoft.com/office/drawing/2014/main" id="{0F36B09D-4B59-065D-BCE2-DD13C75DD07F}"/>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6" name="Oval 188">
              <a:extLst>
                <a:ext uri="{FF2B5EF4-FFF2-40B4-BE49-F238E27FC236}">
                  <a16:creationId xmlns:a16="http://schemas.microsoft.com/office/drawing/2014/main" id="{7214C8B8-E0AA-07A3-E1B0-D1D12016AB2C}"/>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7" name="Oval 189">
              <a:extLst>
                <a:ext uri="{FF2B5EF4-FFF2-40B4-BE49-F238E27FC236}">
                  <a16:creationId xmlns:a16="http://schemas.microsoft.com/office/drawing/2014/main" id="{D8289FFE-28D0-2F25-CF02-0DD74A7134F1}"/>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8" name="Oval 190">
              <a:extLst>
                <a:ext uri="{FF2B5EF4-FFF2-40B4-BE49-F238E27FC236}">
                  <a16:creationId xmlns:a16="http://schemas.microsoft.com/office/drawing/2014/main" id="{431B9F81-2262-F741-6152-07281A99E038}"/>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99" name="Oval 191">
              <a:extLst>
                <a:ext uri="{FF2B5EF4-FFF2-40B4-BE49-F238E27FC236}">
                  <a16:creationId xmlns:a16="http://schemas.microsoft.com/office/drawing/2014/main" id="{386B7955-B41C-3191-2F75-E6563478CA16}"/>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0" name="Oval 192">
              <a:extLst>
                <a:ext uri="{FF2B5EF4-FFF2-40B4-BE49-F238E27FC236}">
                  <a16:creationId xmlns:a16="http://schemas.microsoft.com/office/drawing/2014/main" id="{2B29349F-0CDE-23D9-559A-CEFB40866454}"/>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1" name="Oval 193">
              <a:extLst>
                <a:ext uri="{FF2B5EF4-FFF2-40B4-BE49-F238E27FC236}">
                  <a16:creationId xmlns:a16="http://schemas.microsoft.com/office/drawing/2014/main" id="{E8D09DA7-5F35-48D4-A8A2-F70A7891DF35}"/>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2" name="Oval 194">
              <a:extLst>
                <a:ext uri="{FF2B5EF4-FFF2-40B4-BE49-F238E27FC236}">
                  <a16:creationId xmlns:a16="http://schemas.microsoft.com/office/drawing/2014/main" id="{1BD49700-52E7-CADA-534C-8868F5B6EA30}"/>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3" name="Oval 195">
              <a:extLst>
                <a:ext uri="{FF2B5EF4-FFF2-40B4-BE49-F238E27FC236}">
                  <a16:creationId xmlns:a16="http://schemas.microsoft.com/office/drawing/2014/main" id="{A39812EB-BA26-CFA4-7AA4-70EDBF2E39A0}"/>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4" name="Oval 196">
              <a:extLst>
                <a:ext uri="{FF2B5EF4-FFF2-40B4-BE49-F238E27FC236}">
                  <a16:creationId xmlns:a16="http://schemas.microsoft.com/office/drawing/2014/main" id="{C4BA1C04-59CD-3465-E417-254F78B17081}"/>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5" name="Oval 197">
              <a:extLst>
                <a:ext uri="{FF2B5EF4-FFF2-40B4-BE49-F238E27FC236}">
                  <a16:creationId xmlns:a16="http://schemas.microsoft.com/office/drawing/2014/main" id="{FF38FBF1-0E7F-4D3A-75E8-701AE4936038}"/>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6" name="Oval 198">
              <a:extLst>
                <a:ext uri="{FF2B5EF4-FFF2-40B4-BE49-F238E27FC236}">
                  <a16:creationId xmlns:a16="http://schemas.microsoft.com/office/drawing/2014/main" id="{B7D76605-DE2E-5A48-A9DA-F1681151CA3D}"/>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7" name="Oval 199">
              <a:extLst>
                <a:ext uri="{FF2B5EF4-FFF2-40B4-BE49-F238E27FC236}">
                  <a16:creationId xmlns:a16="http://schemas.microsoft.com/office/drawing/2014/main" id="{CFAEFC83-5254-3673-2B53-F47695FA9227}"/>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8" name="Oval 200">
              <a:extLst>
                <a:ext uri="{FF2B5EF4-FFF2-40B4-BE49-F238E27FC236}">
                  <a16:creationId xmlns:a16="http://schemas.microsoft.com/office/drawing/2014/main" id="{DA45BEDD-8F85-D8C9-66FE-6CDA755C3F20}"/>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09" name="Oval 201">
              <a:extLst>
                <a:ext uri="{FF2B5EF4-FFF2-40B4-BE49-F238E27FC236}">
                  <a16:creationId xmlns:a16="http://schemas.microsoft.com/office/drawing/2014/main" id="{7B96BF69-2319-52BE-80BD-7284D3F30574}"/>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0" name="Oval 202">
              <a:extLst>
                <a:ext uri="{FF2B5EF4-FFF2-40B4-BE49-F238E27FC236}">
                  <a16:creationId xmlns:a16="http://schemas.microsoft.com/office/drawing/2014/main" id="{F01AB4B5-7ABC-BBDB-CF49-566D1157A97B}"/>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1" name="Oval 203">
              <a:extLst>
                <a:ext uri="{FF2B5EF4-FFF2-40B4-BE49-F238E27FC236}">
                  <a16:creationId xmlns:a16="http://schemas.microsoft.com/office/drawing/2014/main" id="{35381C1C-E1FC-1584-33E7-033E940A1DFB}"/>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2" name="Oval 204">
              <a:extLst>
                <a:ext uri="{FF2B5EF4-FFF2-40B4-BE49-F238E27FC236}">
                  <a16:creationId xmlns:a16="http://schemas.microsoft.com/office/drawing/2014/main" id="{F77FB6BA-E828-F978-608D-D75C91193A4B}"/>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3" name="Oval 205">
              <a:extLst>
                <a:ext uri="{FF2B5EF4-FFF2-40B4-BE49-F238E27FC236}">
                  <a16:creationId xmlns:a16="http://schemas.microsoft.com/office/drawing/2014/main" id="{1ECC7C50-F800-84D4-3A84-982F72EA0CB9}"/>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4" name="Oval 206">
              <a:extLst>
                <a:ext uri="{FF2B5EF4-FFF2-40B4-BE49-F238E27FC236}">
                  <a16:creationId xmlns:a16="http://schemas.microsoft.com/office/drawing/2014/main" id="{FB86A974-581C-DC65-B3C2-8E9588AB0481}"/>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5" name="Oval 207">
              <a:extLst>
                <a:ext uri="{FF2B5EF4-FFF2-40B4-BE49-F238E27FC236}">
                  <a16:creationId xmlns:a16="http://schemas.microsoft.com/office/drawing/2014/main" id="{54EAA210-0FC5-22F8-F166-627DBC277C53}"/>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6" name="Oval 208">
              <a:extLst>
                <a:ext uri="{FF2B5EF4-FFF2-40B4-BE49-F238E27FC236}">
                  <a16:creationId xmlns:a16="http://schemas.microsoft.com/office/drawing/2014/main" id="{D80F3EA0-6F35-6F88-5DCC-08343ED22DB9}"/>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7" name="Oval 209">
              <a:extLst>
                <a:ext uri="{FF2B5EF4-FFF2-40B4-BE49-F238E27FC236}">
                  <a16:creationId xmlns:a16="http://schemas.microsoft.com/office/drawing/2014/main" id="{3526543E-A6F8-66DE-D008-FAEC4347C1C1}"/>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8" name="Oval 210">
              <a:extLst>
                <a:ext uri="{FF2B5EF4-FFF2-40B4-BE49-F238E27FC236}">
                  <a16:creationId xmlns:a16="http://schemas.microsoft.com/office/drawing/2014/main" id="{65EB1D1B-BB0F-6B65-979A-276322A7BBEE}"/>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19" name="Oval 211">
              <a:extLst>
                <a:ext uri="{FF2B5EF4-FFF2-40B4-BE49-F238E27FC236}">
                  <a16:creationId xmlns:a16="http://schemas.microsoft.com/office/drawing/2014/main" id="{9CD903E4-0631-F612-2299-E565C657587E}"/>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20" name="Oval 212">
              <a:extLst>
                <a:ext uri="{FF2B5EF4-FFF2-40B4-BE49-F238E27FC236}">
                  <a16:creationId xmlns:a16="http://schemas.microsoft.com/office/drawing/2014/main" id="{B9A75008-8A0A-3DB8-AB52-E9572CE818BD}"/>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21" name="Oval 213">
              <a:extLst>
                <a:ext uri="{FF2B5EF4-FFF2-40B4-BE49-F238E27FC236}">
                  <a16:creationId xmlns:a16="http://schemas.microsoft.com/office/drawing/2014/main" id="{21C16036-E076-2E43-386C-A1E402CD7812}"/>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22" name="Oval 214">
              <a:extLst>
                <a:ext uri="{FF2B5EF4-FFF2-40B4-BE49-F238E27FC236}">
                  <a16:creationId xmlns:a16="http://schemas.microsoft.com/office/drawing/2014/main" id="{A61385E6-E917-AD09-13F4-D118A0E4DE65}"/>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23" name="Oval 215">
              <a:extLst>
                <a:ext uri="{FF2B5EF4-FFF2-40B4-BE49-F238E27FC236}">
                  <a16:creationId xmlns:a16="http://schemas.microsoft.com/office/drawing/2014/main" id="{18B85EBE-0F41-55C2-7A9B-16B92D7BEA3A}"/>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24" name="Oval 216">
              <a:extLst>
                <a:ext uri="{FF2B5EF4-FFF2-40B4-BE49-F238E27FC236}">
                  <a16:creationId xmlns:a16="http://schemas.microsoft.com/office/drawing/2014/main" id="{69FB256A-BC9E-2334-5AD9-E2E190FE70B7}"/>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25" name="Oval 217">
              <a:extLst>
                <a:ext uri="{FF2B5EF4-FFF2-40B4-BE49-F238E27FC236}">
                  <a16:creationId xmlns:a16="http://schemas.microsoft.com/office/drawing/2014/main" id="{524EE767-AD7E-7577-AF49-CDFB0DD6F808}"/>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2426" name="Rectangle 218">
            <a:extLst>
              <a:ext uri="{FF2B5EF4-FFF2-40B4-BE49-F238E27FC236}">
                <a16:creationId xmlns:a16="http://schemas.microsoft.com/office/drawing/2014/main" id="{98AA6AD9-ADE6-9011-F220-FC66CF5D2E6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9F00A934-40C5-495A-8190-26722CE132B0}" type="slidenum">
              <a:rPr lang="en-US" altLang="en-US"/>
              <a:pPr/>
              <a:t>‹#›</a:t>
            </a:fld>
            <a:endParaRPr lang="en-US" altLang="en-US"/>
          </a:p>
        </p:txBody>
      </p:sp>
      <p:sp>
        <p:nvSpPr>
          <p:cNvPr id="222427" name="Rectangle 219">
            <a:extLst>
              <a:ext uri="{FF2B5EF4-FFF2-40B4-BE49-F238E27FC236}">
                <a16:creationId xmlns:a16="http://schemas.microsoft.com/office/drawing/2014/main" id="{153A4C6B-FD63-FB62-6D3B-867E16EA783F}"/>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endParaRPr lang="en-US" altLang="en-US"/>
          </a:p>
        </p:txBody>
      </p:sp>
      <p:sp>
        <p:nvSpPr>
          <p:cNvPr id="222428" name="Rectangle 220">
            <a:extLst>
              <a:ext uri="{FF2B5EF4-FFF2-40B4-BE49-F238E27FC236}">
                <a16:creationId xmlns:a16="http://schemas.microsoft.com/office/drawing/2014/main" id="{5B42F565-1E48-A7CA-6858-7E6FFAD53973}"/>
              </a:ext>
            </a:extLst>
          </p:cNvPr>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ltLang="en-US"/>
          </a:p>
        </p:txBody>
      </p:sp>
      <p:sp>
        <p:nvSpPr>
          <p:cNvPr id="222429" name="Rectangle 221">
            <a:extLst>
              <a:ext uri="{FF2B5EF4-FFF2-40B4-BE49-F238E27FC236}">
                <a16:creationId xmlns:a16="http://schemas.microsoft.com/office/drawing/2014/main" id="{CA30612C-9A27-28AC-52A5-9C30887D18C4}"/>
              </a:ext>
            </a:extLst>
          </p:cNvPr>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2430" name="Rectangle 222">
            <a:extLst>
              <a:ext uri="{FF2B5EF4-FFF2-40B4-BE49-F238E27FC236}">
                <a16:creationId xmlns:a16="http://schemas.microsoft.com/office/drawing/2014/main" id="{63D42A22-F09D-2002-BFFD-368E0B9D4EA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3709"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76D11B9D-83F3-7521-260B-FFF6C5DEA685}"/>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7331" name="Rectangle 3">
            <a:extLst>
              <a:ext uri="{FF2B5EF4-FFF2-40B4-BE49-F238E27FC236}">
                <a16:creationId xmlns:a16="http://schemas.microsoft.com/office/drawing/2014/main" id="{E99A845D-48F3-3385-4586-D41C5ABAD01F}"/>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32" name="Rectangle 4">
            <a:extLst>
              <a:ext uri="{FF2B5EF4-FFF2-40B4-BE49-F238E27FC236}">
                <a16:creationId xmlns:a16="http://schemas.microsoft.com/office/drawing/2014/main" id="{56873DBA-C633-70E9-096A-D9780A183D9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227333" name="Rectangle 5">
            <a:extLst>
              <a:ext uri="{FF2B5EF4-FFF2-40B4-BE49-F238E27FC236}">
                <a16:creationId xmlns:a16="http://schemas.microsoft.com/office/drawing/2014/main" id="{2A88841F-64D0-432C-F332-CC2770F6F65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227334" name="Rectangle 6">
            <a:extLst>
              <a:ext uri="{FF2B5EF4-FFF2-40B4-BE49-F238E27FC236}">
                <a16:creationId xmlns:a16="http://schemas.microsoft.com/office/drawing/2014/main" id="{6D34900D-B551-B8A4-E9F9-CD5BCD1AD42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899A4019-26C5-443D-9932-A3C7C2D1C09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1"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79"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1426" name="Group 2">
            <a:extLst>
              <a:ext uri="{FF2B5EF4-FFF2-40B4-BE49-F238E27FC236}">
                <a16:creationId xmlns:a16="http://schemas.microsoft.com/office/drawing/2014/main" id="{CADB4B7F-7DC2-A157-6520-57F3D79B1CD9}"/>
              </a:ext>
            </a:extLst>
          </p:cNvPr>
          <p:cNvGrpSpPr>
            <a:grpSpLocks/>
          </p:cNvGrpSpPr>
          <p:nvPr/>
        </p:nvGrpSpPr>
        <p:grpSpPr bwMode="auto">
          <a:xfrm>
            <a:off x="0" y="0"/>
            <a:ext cx="7620000" cy="6858000"/>
            <a:chOff x="0" y="0"/>
            <a:chExt cx="4800" cy="4320"/>
          </a:xfrm>
        </p:grpSpPr>
        <p:grpSp>
          <p:nvGrpSpPr>
            <p:cNvPr id="231427" name="Group 3">
              <a:extLst>
                <a:ext uri="{FF2B5EF4-FFF2-40B4-BE49-F238E27FC236}">
                  <a16:creationId xmlns:a16="http://schemas.microsoft.com/office/drawing/2014/main" id="{EC50722B-CAA4-BB56-CA6E-F4F81C807145}"/>
                </a:ext>
              </a:extLst>
            </p:cNvPr>
            <p:cNvGrpSpPr>
              <a:grpSpLocks/>
            </p:cNvGrpSpPr>
            <p:nvPr userDrawn="1"/>
          </p:nvGrpSpPr>
          <p:grpSpPr bwMode="auto">
            <a:xfrm>
              <a:off x="0" y="0"/>
              <a:ext cx="2016" cy="4320"/>
              <a:chOff x="0" y="0"/>
              <a:chExt cx="2016" cy="4320"/>
            </a:xfrm>
          </p:grpSpPr>
          <p:sp>
            <p:nvSpPr>
              <p:cNvPr id="231428" name="Rectangle 4">
                <a:extLst>
                  <a:ext uri="{FF2B5EF4-FFF2-40B4-BE49-F238E27FC236}">
                    <a16:creationId xmlns:a16="http://schemas.microsoft.com/office/drawing/2014/main" id="{6AF61B32-6F60-1E84-BD68-2B0D20D1E89A}"/>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429" name="Freeform 5">
                <a:extLst>
                  <a:ext uri="{FF2B5EF4-FFF2-40B4-BE49-F238E27FC236}">
                    <a16:creationId xmlns:a16="http://schemas.microsoft.com/office/drawing/2014/main" id="{C781D9F9-805B-A838-27CE-5C5A5F38AE35}"/>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nvGrpSpPr>
            <p:cNvPr id="231430" name="Group 6">
              <a:extLst>
                <a:ext uri="{FF2B5EF4-FFF2-40B4-BE49-F238E27FC236}">
                  <a16:creationId xmlns:a16="http://schemas.microsoft.com/office/drawing/2014/main" id="{6C130491-8816-E5B8-E76C-3C0FDA28B2F7}"/>
                </a:ext>
              </a:extLst>
            </p:cNvPr>
            <p:cNvGrpSpPr>
              <a:grpSpLocks/>
            </p:cNvGrpSpPr>
            <p:nvPr/>
          </p:nvGrpSpPr>
          <p:grpSpPr bwMode="auto">
            <a:xfrm>
              <a:off x="144" y="1248"/>
              <a:ext cx="4656" cy="201"/>
              <a:chOff x="144" y="1248"/>
              <a:chExt cx="4656" cy="201"/>
            </a:xfrm>
          </p:grpSpPr>
          <p:sp>
            <p:nvSpPr>
              <p:cNvPr id="231431" name="AutoShape 7">
                <a:extLst>
                  <a:ext uri="{FF2B5EF4-FFF2-40B4-BE49-F238E27FC236}">
                    <a16:creationId xmlns:a16="http://schemas.microsoft.com/office/drawing/2014/main" id="{8130A1A4-78B6-4588-14AE-AB6BFC329AB7}"/>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432" name="AutoShape 8">
                <a:extLst>
                  <a:ext uri="{FF2B5EF4-FFF2-40B4-BE49-F238E27FC236}">
                    <a16:creationId xmlns:a16="http://schemas.microsoft.com/office/drawing/2014/main" id="{80DFBDBC-DA6E-1FCD-473F-E05DD88626F5}"/>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31433" name="AutoShape 9">
            <a:extLst>
              <a:ext uri="{FF2B5EF4-FFF2-40B4-BE49-F238E27FC236}">
                <a16:creationId xmlns:a16="http://schemas.microsoft.com/office/drawing/2014/main" id="{6A592A79-F08E-8F66-9C87-EC13EB0C3E9A}"/>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31434" name="Rectangle 10">
            <a:extLst>
              <a:ext uri="{FF2B5EF4-FFF2-40B4-BE49-F238E27FC236}">
                <a16:creationId xmlns:a16="http://schemas.microsoft.com/office/drawing/2014/main" id="{2C6A4B82-8C38-94E4-F7C4-6D0546338FB3}"/>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1435" name="Rectangle 11">
            <a:extLst>
              <a:ext uri="{FF2B5EF4-FFF2-40B4-BE49-F238E27FC236}">
                <a16:creationId xmlns:a16="http://schemas.microsoft.com/office/drawing/2014/main" id="{E938127D-FEB3-B5A0-FDB6-10A7E9BC5983}"/>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endParaRPr lang="en-US" altLang="en-US"/>
          </a:p>
        </p:txBody>
      </p:sp>
      <p:sp>
        <p:nvSpPr>
          <p:cNvPr id="231436" name="Rectangle 12">
            <a:extLst>
              <a:ext uri="{FF2B5EF4-FFF2-40B4-BE49-F238E27FC236}">
                <a16:creationId xmlns:a16="http://schemas.microsoft.com/office/drawing/2014/main" id="{AD51662C-D415-3A14-C426-1E732014BDD1}"/>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ltLang="en-US"/>
          </a:p>
        </p:txBody>
      </p:sp>
      <p:sp>
        <p:nvSpPr>
          <p:cNvPr id="231437" name="Rectangle 13">
            <a:extLst>
              <a:ext uri="{FF2B5EF4-FFF2-40B4-BE49-F238E27FC236}">
                <a16:creationId xmlns:a16="http://schemas.microsoft.com/office/drawing/2014/main" id="{63386012-5EC4-A95F-361C-5034E959AF2F}"/>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mn-lt"/>
              </a:defRPr>
            </a:lvl1pPr>
          </a:lstStyle>
          <a:p>
            <a:fld id="{6E870F87-A512-4BF4-A655-ABED13BD0B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80" r:id="rId12"/>
  </p:sldLayoutIdLst>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B901C95-E258-8472-3054-5A8C83983549}"/>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4819" name="Rectangle 3">
            <a:extLst>
              <a:ext uri="{FF2B5EF4-FFF2-40B4-BE49-F238E27FC236}">
                <a16:creationId xmlns:a16="http://schemas.microsoft.com/office/drawing/2014/main" id="{797DB739-BDB2-5F1C-9DAA-9DCDF217F52B}"/>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0" name="AutoShape 4">
            <a:extLst>
              <a:ext uri="{FF2B5EF4-FFF2-40B4-BE49-F238E27FC236}">
                <a16:creationId xmlns:a16="http://schemas.microsoft.com/office/drawing/2014/main" id="{DF81727A-2C99-9608-3D29-3ECB37F4E285}"/>
              </a:ext>
            </a:extLst>
          </p:cNvPr>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GB" altLang="en-US">
              <a:latin typeface="Times New Roman" panose="02020603050405020304" pitchFamily="18" charset="0"/>
            </a:endParaRPr>
          </a:p>
        </p:txBody>
      </p:sp>
      <p:sp>
        <p:nvSpPr>
          <p:cNvPr id="34821" name="Line 5">
            <a:extLst>
              <a:ext uri="{FF2B5EF4-FFF2-40B4-BE49-F238E27FC236}">
                <a16:creationId xmlns:a16="http://schemas.microsoft.com/office/drawing/2014/main" id="{7729424D-588D-F41D-04D4-8A1857E86198}"/>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2" name="Rectangle 6">
            <a:extLst>
              <a:ext uri="{FF2B5EF4-FFF2-40B4-BE49-F238E27FC236}">
                <a16:creationId xmlns:a16="http://schemas.microsoft.com/office/drawing/2014/main" id="{B8C31A56-7875-B707-F0B4-831C06AC9A32}"/>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4823" name="Rectangle 7">
            <a:extLst>
              <a:ext uri="{FF2B5EF4-FFF2-40B4-BE49-F238E27FC236}">
                <a16:creationId xmlns:a16="http://schemas.microsoft.com/office/drawing/2014/main" id="{BEA28AE7-0011-7D6E-DFA1-F5BBE7F74E8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ltLang="en-US"/>
          </a:p>
        </p:txBody>
      </p:sp>
      <p:sp>
        <p:nvSpPr>
          <p:cNvPr id="34824" name="Rectangle 8">
            <a:extLst>
              <a:ext uri="{FF2B5EF4-FFF2-40B4-BE49-F238E27FC236}">
                <a16:creationId xmlns:a16="http://schemas.microsoft.com/office/drawing/2014/main" id="{8DBBC989-DB7C-50DD-05CA-A0860F4F61B3}"/>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7D6BF2BD-CC65-472F-B2B8-84FC7419F7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865" r:id="rId12"/>
    <p:sldLayoutId id="2147483882" r:id="rId13"/>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defRPr>
      </a:lvl2pPr>
      <a:lvl3pPr algn="l" rtl="0" fontAlgn="base">
        <a:spcBef>
          <a:spcPct val="0"/>
        </a:spcBef>
        <a:spcAft>
          <a:spcPct val="0"/>
        </a:spcAft>
        <a:defRPr sz="3800">
          <a:solidFill>
            <a:schemeClr val="tx2"/>
          </a:solidFill>
          <a:latin typeface="Verdana" panose="020B0604030504040204" pitchFamily="34" charset="0"/>
        </a:defRPr>
      </a:lvl3pPr>
      <a:lvl4pPr algn="l" rtl="0" fontAlgn="base">
        <a:spcBef>
          <a:spcPct val="0"/>
        </a:spcBef>
        <a:spcAft>
          <a:spcPct val="0"/>
        </a:spcAft>
        <a:defRPr sz="3800">
          <a:solidFill>
            <a:schemeClr val="tx2"/>
          </a:solidFill>
          <a:latin typeface="Verdana" panose="020B0604030504040204" pitchFamily="34" charset="0"/>
        </a:defRPr>
      </a:lvl4pPr>
      <a:lvl5pPr algn="l" rtl="0" fontAlgn="base">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fontAlgn="base">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fontAlgn="base">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fontAlgn="base">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0DA48EE-2F36-44C3-2436-C842D655401C}"/>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58371" name="Rectangle 3">
            <a:extLst>
              <a:ext uri="{FF2B5EF4-FFF2-40B4-BE49-F238E27FC236}">
                <a16:creationId xmlns:a16="http://schemas.microsoft.com/office/drawing/2014/main" id="{AA341FC0-5D72-25BD-01B5-6122A053E571}"/>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0538854-6E4D-46E4-8A23-124DD1E1ED6E}" type="slidenum">
              <a:rPr lang="en-US" altLang="en-US"/>
              <a:pPr/>
              <a:t>‹#›</a:t>
            </a:fld>
            <a:endParaRPr lang="en-US" altLang="en-US"/>
          </a:p>
        </p:txBody>
      </p:sp>
      <p:grpSp>
        <p:nvGrpSpPr>
          <p:cNvPr id="58372" name="Group 4">
            <a:extLst>
              <a:ext uri="{FF2B5EF4-FFF2-40B4-BE49-F238E27FC236}">
                <a16:creationId xmlns:a16="http://schemas.microsoft.com/office/drawing/2014/main" id="{8714E73D-4BE7-7B43-760C-41E37CE00C6C}"/>
              </a:ext>
            </a:extLst>
          </p:cNvPr>
          <p:cNvGrpSpPr>
            <a:grpSpLocks/>
          </p:cNvGrpSpPr>
          <p:nvPr/>
        </p:nvGrpSpPr>
        <p:grpSpPr bwMode="auto">
          <a:xfrm>
            <a:off x="0" y="0"/>
            <a:ext cx="9140825" cy="6850063"/>
            <a:chOff x="0" y="0"/>
            <a:chExt cx="5758" cy="4315"/>
          </a:xfrm>
        </p:grpSpPr>
        <p:grpSp>
          <p:nvGrpSpPr>
            <p:cNvPr id="58373" name="Group 5">
              <a:extLst>
                <a:ext uri="{FF2B5EF4-FFF2-40B4-BE49-F238E27FC236}">
                  <a16:creationId xmlns:a16="http://schemas.microsoft.com/office/drawing/2014/main" id="{FC928D18-114F-BBD9-BAF4-38948869F2B4}"/>
                </a:ext>
              </a:extLst>
            </p:cNvPr>
            <p:cNvGrpSpPr>
              <a:grpSpLocks/>
            </p:cNvGrpSpPr>
            <p:nvPr userDrawn="1"/>
          </p:nvGrpSpPr>
          <p:grpSpPr bwMode="auto">
            <a:xfrm>
              <a:off x="1728" y="2230"/>
              <a:ext cx="4027" cy="2085"/>
              <a:chOff x="1728" y="2230"/>
              <a:chExt cx="4027" cy="2085"/>
            </a:xfrm>
          </p:grpSpPr>
          <p:sp>
            <p:nvSpPr>
              <p:cNvPr id="58374" name="Freeform 6">
                <a:extLst>
                  <a:ext uri="{FF2B5EF4-FFF2-40B4-BE49-F238E27FC236}">
                    <a16:creationId xmlns:a16="http://schemas.microsoft.com/office/drawing/2014/main" id="{892146E3-9435-BDB9-0A74-1EB257F64AE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75" name="Freeform 7">
                <a:extLst>
                  <a:ext uri="{FF2B5EF4-FFF2-40B4-BE49-F238E27FC236}">
                    <a16:creationId xmlns:a16="http://schemas.microsoft.com/office/drawing/2014/main" id="{74C829F8-7E61-0171-06E4-4B0D9EB9CEE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76" name="Freeform 8">
                <a:extLst>
                  <a:ext uri="{FF2B5EF4-FFF2-40B4-BE49-F238E27FC236}">
                    <a16:creationId xmlns:a16="http://schemas.microsoft.com/office/drawing/2014/main" id="{F6222B05-C84D-D694-122A-DD13A1C342F5}"/>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77" name="Freeform 9">
                <a:extLst>
                  <a:ext uri="{FF2B5EF4-FFF2-40B4-BE49-F238E27FC236}">
                    <a16:creationId xmlns:a16="http://schemas.microsoft.com/office/drawing/2014/main" id="{A4CB0587-4104-542E-56AC-7E182BEB9400}"/>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78" name="Freeform 10">
                <a:extLst>
                  <a:ext uri="{FF2B5EF4-FFF2-40B4-BE49-F238E27FC236}">
                    <a16:creationId xmlns:a16="http://schemas.microsoft.com/office/drawing/2014/main" id="{197D0AC4-F22F-4A6D-B48F-C1ABC9AA677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8379" name="Freeform 11">
              <a:extLst>
                <a:ext uri="{FF2B5EF4-FFF2-40B4-BE49-F238E27FC236}">
                  <a16:creationId xmlns:a16="http://schemas.microsoft.com/office/drawing/2014/main" id="{BD0F8370-D049-9E9B-92DE-59C3B496C2D9}"/>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80" name="Freeform 12">
              <a:extLst>
                <a:ext uri="{FF2B5EF4-FFF2-40B4-BE49-F238E27FC236}">
                  <a16:creationId xmlns:a16="http://schemas.microsoft.com/office/drawing/2014/main" id="{DC9EEFA4-A8E4-B38D-261F-A6879A8C9E58}"/>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8381" name="Rectangle 13">
            <a:extLst>
              <a:ext uri="{FF2B5EF4-FFF2-40B4-BE49-F238E27FC236}">
                <a16:creationId xmlns:a16="http://schemas.microsoft.com/office/drawing/2014/main" id="{68CB97C3-0900-3391-61BE-CFEB76120884}"/>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382" name="Rectangle 14">
            <a:extLst>
              <a:ext uri="{FF2B5EF4-FFF2-40B4-BE49-F238E27FC236}">
                <a16:creationId xmlns:a16="http://schemas.microsoft.com/office/drawing/2014/main" id="{4B5BF8D9-D18A-C3E8-EC45-4F51F6EC7CD4}"/>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endParaRPr lang="en-US" altLang="en-US"/>
          </a:p>
        </p:txBody>
      </p:sp>
      <p:sp>
        <p:nvSpPr>
          <p:cNvPr id="58383" name="Rectangle 15">
            <a:extLst>
              <a:ext uri="{FF2B5EF4-FFF2-40B4-BE49-F238E27FC236}">
                <a16:creationId xmlns:a16="http://schemas.microsoft.com/office/drawing/2014/main" id="{3301F201-8938-D32E-03D1-887CD1AF385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80"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869" r:id="rId12"/>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5E95DB2C-539B-693A-663B-C797E94E690C}"/>
              </a:ext>
            </a:extLst>
          </p:cNvPr>
          <p:cNvGrpSpPr>
            <a:grpSpLocks/>
          </p:cNvGrpSpPr>
          <p:nvPr/>
        </p:nvGrpSpPr>
        <p:grpSpPr bwMode="auto">
          <a:xfrm>
            <a:off x="0" y="1422400"/>
            <a:ext cx="9147175" cy="5435600"/>
            <a:chOff x="0" y="896"/>
            <a:chExt cx="5762" cy="3424"/>
          </a:xfrm>
        </p:grpSpPr>
        <p:grpSp>
          <p:nvGrpSpPr>
            <p:cNvPr id="61443" name="Group 3">
              <a:extLst>
                <a:ext uri="{FF2B5EF4-FFF2-40B4-BE49-F238E27FC236}">
                  <a16:creationId xmlns:a16="http://schemas.microsoft.com/office/drawing/2014/main" id="{726961C5-D4C2-E1C3-0958-A408FEB85748}"/>
                </a:ext>
              </a:extLst>
            </p:cNvPr>
            <p:cNvGrpSpPr>
              <a:grpSpLocks/>
            </p:cNvGrpSpPr>
            <p:nvPr userDrawn="1"/>
          </p:nvGrpSpPr>
          <p:grpSpPr bwMode="auto">
            <a:xfrm>
              <a:off x="20" y="896"/>
              <a:ext cx="5742" cy="3424"/>
              <a:chOff x="20" y="896"/>
              <a:chExt cx="5742" cy="3424"/>
            </a:xfrm>
          </p:grpSpPr>
          <p:sp>
            <p:nvSpPr>
              <p:cNvPr id="61444" name="Freeform 4">
                <a:extLst>
                  <a:ext uri="{FF2B5EF4-FFF2-40B4-BE49-F238E27FC236}">
                    <a16:creationId xmlns:a16="http://schemas.microsoft.com/office/drawing/2014/main" id="{60BAEC4A-2FA9-5D40-7F01-0E4CD388F36B}"/>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45" name="Freeform 5">
                <a:extLst>
                  <a:ext uri="{FF2B5EF4-FFF2-40B4-BE49-F238E27FC236}">
                    <a16:creationId xmlns:a16="http://schemas.microsoft.com/office/drawing/2014/main" id="{5843A505-CB94-E08E-57A9-9D3727EF3E5D}"/>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46" name="Freeform 6">
                <a:extLst>
                  <a:ext uri="{FF2B5EF4-FFF2-40B4-BE49-F238E27FC236}">
                    <a16:creationId xmlns:a16="http://schemas.microsoft.com/office/drawing/2014/main" id="{FFF9DF42-499F-8F98-C93A-2924A87C692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47" name="Freeform 7">
                <a:extLst>
                  <a:ext uri="{FF2B5EF4-FFF2-40B4-BE49-F238E27FC236}">
                    <a16:creationId xmlns:a16="http://schemas.microsoft.com/office/drawing/2014/main" id="{92D04BC6-A532-C075-78DD-49DA511D0718}"/>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48" name="Freeform 8">
                <a:extLst>
                  <a:ext uri="{FF2B5EF4-FFF2-40B4-BE49-F238E27FC236}">
                    <a16:creationId xmlns:a16="http://schemas.microsoft.com/office/drawing/2014/main" id="{A685F942-747D-B5CD-77E6-B71DDCCFC87D}"/>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49" name="Freeform 9">
                <a:extLst>
                  <a:ext uri="{FF2B5EF4-FFF2-40B4-BE49-F238E27FC236}">
                    <a16:creationId xmlns:a16="http://schemas.microsoft.com/office/drawing/2014/main" id="{024BF5FE-122B-8EAE-0173-54D84CF3864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0" name="Freeform 10">
                <a:extLst>
                  <a:ext uri="{FF2B5EF4-FFF2-40B4-BE49-F238E27FC236}">
                    <a16:creationId xmlns:a16="http://schemas.microsoft.com/office/drawing/2014/main" id="{62754438-104E-3F14-AF45-BA6F7A7C14B1}"/>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1" name="Freeform 11">
                <a:extLst>
                  <a:ext uri="{FF2B5EF4-FFF2-40B4-BE49-F238E27FC236}">
                    <a16:creationId xmlns:a16="http://schemas.microsoft.com/office/drawing/2014/main" id="{3833E536-BF4B-1A32-EE87-D6C156B504A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2" name="Freeform 12">
                <a:extLst>
                  <a:ext uri="{FF2B5EF4-FFF2-40B4-BE49-F238E27FC236}">
                    <a16:creationId xmlns:a16="http://schemas.microsoft.com/office/drawing/2014/main" id="{A7DFD981-BCF8-2F33-609C-CF318E17122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3" name="Freeform 13">
                <a:extLst>
                  <a:ext uri="{FF2B5EF4-FFF2-40B4-BE49-F238E27FC236}">
                    <a16:creationId xmlns:a16="http://schemas.microsoft.com/office/drawing/2014/main" id="{9E887B34-87BF-2CED-AF68-F33E68CADC3B}"/>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4" name="Freeform 14">
                <a:extLst>
                  <a:ext uri="{FF2B5EF4-FFF2-40B4-BE49-F238E27FC236}">
                    <a16:creationId xmlns:a16="http://schemas.microsoft.com/office/drawing/2014/main" id="{C91B6A54-78AE-66E0-F57E-B97235FE7D4F}"/>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5" name="Freeform 15">
                <a:extLst>
                  <a:ext uri="{FF2B5EF4-FFF2-40B4-BE49-F238E27FC236}">
                    <a16:creationId xmlns:a16="http://schemas.microsoft.com/office/drawing/2014/main" id="{C7320421-991F-1118-F012-4EF97D4B30D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56" name="Freeform 16">
                <a:extLst>
                  <a:ext uri="{FF2B5EF4-FFF2-40B4-BE49-F238E27FC236}">
                    <a16:creationId xmlns:a16="http://schemas.microsoft.com/office/drawing/2014/main" id="{5EE9B211-B9C0-CE6B-76EF-3E78F1D8E080}"/>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1457" name="Group 17">
              <a:extLst>
                <a:ext uri="{FF2B5EF4-FFF2-40B4-BE49-F238E27FC236}">
                  <a16:creationId xmlns:a16="http://schemas.microsoft.com/office/drawing/2014/main" id="{76B32BF5-0A00-5EE2-0178-19B5962AE36F}"/>
                </a:ext>
              </a:extLst>
            </p:cNvPr>
            <p:cNvGrpSpPr>
              <a:grpSpLocks/>
            </p:cNvGrpSpPr>
            <p:nvPr userDrawn="1"/>
          </p:nvGrpSpPr>
          <p:grpSpPr bwMode="auto">
            <a:xfrm>
              <a:off x="0" y="2291"/>
              <a:ext cx="1385" cy="1702"/>
              <a:chOff x="0" y="2291"/>
              <a:chExt cx="1385" cy="1702"/>
            </a:xfrm>
          </p:grpSpPr>
          <p:sp>
            <p:nvSpPr>
              <p:cNvPr id="61458" name="Rectangle 18">
                <a:extLst>
                  <a:ext uri="{FF2B5EF4-FFF2-40B4-BE49-F238E27FC236}">
                    <a16:creationId xmlns:a16="http://schemas.microsoft.com/office/drawing/2014/main" id="{8B6E9DC5-5A9F-1F5F-30AB-F1CCC270C224}"/>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9" name="Rectangle 19">
                <a:extLst>
                  <a:ext uri="{FF2B5EF4-FFF2-40B4-BE49-F238E27FC236}">
                    <a16:creationId xmlns:a16="http://schemas.microsoft.com/office/drawing/2014/main" id="{32D07CF4-A482-C004-C44C-2B88CAB12CFD}"/>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0" name="Rectangle 20">
                <a:extLst>
                  <a:ext uri="{FF2B5EF4-FFF2-40B4-BE49-F238E27FC236}">
                    <a16:creationId xmlns:a16="http://schemas.microsoft.com/office/drawing/2014/main" id="{9647C53A-E282-CB87-4372-2082D8DE5DE3}"/>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1" name="Rectangle 21">
                <a:extLst>
                  <a:ext uri="{FF2B5EF4-FFF2-40B4-BE49-F238E27FC236}">
                    <a16:creationId xmlns:a16="http://schemas.microsoft.com/office/drawing/2014/main" id="{74604A47-4396-289C-2EFF-C4CC9FD53CCF}"/>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2" name="Rectangle 22">
                <a:extLst>
                  <a:ext uri="{FF2B5EF4-FFF2-40B4-BE49-F238E27FC236}">
                    <a16:creationId xmlns:a16="http://schemas.microsoft.com/office/drawing/2014/main" id="{D948AA37-76E6-D783-6758-9FAC7D0C5330}"/>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3" name="Rectangle 23">
                <a:extLst>
                  <a:ext uri="{FF2B5EF4-FFF2-40B4-BE49-F238E27FC236}">
                    <a16:creationId xmlns:a16="http://schemas.microsoft.com/office/drawing/2014/main" id="{5B5108C2-F928-967A-032D-06D068DAE74F}"/>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4" name="Rectangle 24">
                <a:extLst>
                  <a:ext uri="{FF2B5EF4-FFF2-40B4-BE49-F238E27FC236}">
                    <a16:creationId xmlns:a16="http://schemas.microsoft.com/office/drawing/2014/main" id="{022D8309-E13B-6FFF-9586-A827083D5B42}"/>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5" name="Rectangle 25">
                <a:extLst>
                  <a:ext uri="{FF2B5EF4-FFF2-40B4-BE49-F238E27FC236}">
                    <a16:creationId xmlns:a16="http://schemas.microsoft.com/office/drawing/2014/main" id="{D1F8873B-EE7F-C445-3942-F3B8D6F7A9EE}"/>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6" name="Rectangle 26">
                <a:extLst>
                  <a:ext uri="{FF2B5EF4-FFF2-40B4-BE49-F238E27FC236}">
                    <a16:creationId xmlns:a16="http://schemas.microsoft.com/office/drawing/2014/main" id="{19007D56-F0BC-B5FB-5012-F9D43A79C1D8}"/>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7" name="Rectangle 27">
                <a:extLst>
                  <a:ext uri="{FF2B5EF4-FFF2-40B4-BE49-F238E27FC236}">
                    <a16:creationId xmlns:a16="http://schemas.microsoft.com/office/drawing/2014/main" id="{4A92E60F-688F-9CE3-6D9D-701BF5E88AB3}"/>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8" name="Rectangle 28">
                <a:extLst>
                  <a:ext uri="{FF2B5EF4-FFF2-40B4-BE49-F238E27FC236}">
                    <a16:creationId xmlns:a16="http://schemas.microsoft.com/office/drawing/2014/main" id="{E814D470-0E24-B3CF-BC4F-3274ABC440D6}"/>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9" name="Rectangle 29">
                <a:extLst>
                  <a:ext uri="{FF2B5EF4-FFF2-40B4-BE49-F238E27FC236}">
                    <a16:creationId xmlns:a16="http://schemas.microsoft.com/office/drawing/2014/main" id="{DEF2920B-DE86-AB12-C067-66F98EC7FAD1}"/>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0" name="Rectangle 30">
                <a:extLst>
                  <a:ext uri="{FF2B5EF4-FFF2-40B4-BE49-F238E27FC236}">
                    <a16:creationId xmlns:a16="http://schemas.microsoft.com/office/drawing/2014/main" id="{8970CB25-5924-2FFE-CEA5-75FB8DDE5F7E}"/>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1" name="Rectangle 31">
                <a:extLst>
                  <a:ext uri="{FF2B5EF4-FFF2-40B4-BE49-F238E27FC236}">
                    <a16:creationId xmlns:a16="http://schemas.microsoft.com/office/drawing/2014/main" id="{7F5CB284-DDE3-34C1-4FB6-DB04E621B48B}"/>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2" name="Rectangle 32">
                <a:extLst>
                  <a:ext uri="{FF2B5EF4-FFF2-40B4-BE49-F238E27FC236}">
                    <a16:creationId xmlns:a16="http://schemas.microsoft.com/office/drawing/2014/main" id="{99FF0C1E-D791-55E6-3328-89B8DB9926C0}"/>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3" name="Rectangle 33">
                <a:extLst>
                  <a:ext uri="{FF2B5EF4-FFF2-40B4-BE49-F238E27FC236}">
                    <a16:creationId xmlns:a16="http://schemas.microsoft.com/office/drawing/2014/main" id="{218F9100-670C-DD6F-AFA9-DA00E115F30B}"/>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4" name="Rectangle 34">
                <a:extLst>
                  <a:ext uri="{FF2B5EF4-FFF2-40B4-BE49-F238E27FC236}">
                    <a16:creationId xmlns:a16="http://schemas.microsoft.com/office/drawing/2014/main" id="{B4E0A1A8-B9F8-69A8-CFBA-BFB86CBE0285}"/>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5" name="Rectangle 35">
                <a:extLst>
                  <a:ext uri="{FF2B5EF4-FFF2-40B4-BE49-F238E27FC236}">
                    <a16:creationId xmlns:a16="http://schemas.microsoft.com/office/drawing/2014/main" id="{95D6D759-4617-8F00-2BE9-F93581C3389C}"/>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6" name="Rectangle 36">
                <a:extLst>
                  <a:ext uri="{FF2B5EF4-FFF2-40B4-BE49-F238E27FC236}">
                    <a16:creationId xmlns:a16="http://schemas.microsoft.com/office/drawing/2014/main" id="{1F6E2FFA-CD52-EB4F-7B2C-359CB682AA6B}"/>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7" name="Rectangle 37">
                <a:extLst>
                  <a:ext uri="{FF2B5EF4-FFF2-40B4-BE49-F238E27FC236}">
                    <a16:creationId xmlns:a16="http://schemas.microsoft.com/office/drawing/2014/main" id="{120B9CBD-AE0B-30CB-C410-5AB7491F7930}"/>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8" name="Rectangle 38">
                <a:extLst>
                  <a:ext uri="{FF2B5EF4-FFF2-40B4-BE49-F238E27FC236}">
                    <a16:creationId xmlns:a16="http://schemas.microsoft.com/office/drawing/2014/main" id="{FE129331-D756-0F42-4179-1DE5D3A58B43}"/>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79" name="Rectangle 39">
                <a:extLst>
                  <a:ext uri="{FF2B5EF4-FFF2-40B4-BE49-F238E27FC236}">
                    <a16:creationId xmlns:a16="http://schemas.microsoft.com/office/drawing/2014/main" id="{7ECC6C3B-1619-6610-149E-32B611DA056D}"/>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0" name="Rectangle 40">
                <a:extLst>
                  <a:ext uri="{FF2B5EF4-FFF2-40B4-BE49-F238E27FC236}">
                    <a16:creationId xmlns:a16="http://schemas.microsoft.com/office/drawing/2014/main" id="{3CCF2809-481B-54B0-AA69-2D67EFFF0DC1}"/>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1" name="Rectangle 41">
                <a:extLst>
                  <a:ext uri="{FF2B5EF4-FFF2-40B4-BE49-F238E27FC236}">
                    <a16:creationId xmlns:a16="http://schemas.microsoft.com/office/drawing/2014/main" id="{CCF3C469-6C77-61B5-6FB2-4400A40FE66D}"/>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2" name="Rectangle 42">
                <a:extLst>
                  <a:ext uri="{FF2B5EF4-FFF2-40B4-BE49-F238E27FC236}">
                    <a16:creationId xmlns:a16="http://schemas.microsoft.com/office/drawing/2014/main" id="{BC90EC99-7172-9FB4-0710-C2D6000AB6E0}"/>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3" name="Rectangle 43">
                <a:extLst>
                  <a:ext uri="{FF2B5EF4-FFF2-40B4-BE49-F238E27FC236}">
                    <a16:creationId xmlns:a16="http://schemas.microsoft.com/office/drawing/2014/main" id="{748B0955-4BFD-D61C-7737-5A6F3CE4DAC1}"/>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4" name="Rectangle 44">
                <a:extLst>
                  <a:ext uri="{FF2B5EF4-FFF2-40B4-BE49-F238E27FC236}">
                    <a16:creationId xmlns:a16="http://schemas.microsoft.com/office/drawing/2014/main" id="{9381D12E-ED7A-6426-CA44-4F5B7AA73DDA}"/>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5" name="Rectangle 45">
                <a:extLst>
                  <a:ext uri="{FF2B5EF4-FFF2-40B4-BE49-F238E27FC236}">
                    <a16:creationId xmlns:a16="http://schemas.microsoft.com/office/drawing/2014/main" id="{08E05DFA-7F0B-5608-D657-755EF0122BE8}"/>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6" name="Rectangle 46">
                <a:extLst>
                  <a:ext uri="{FF2B5EF4-FFF2-40B4-BE49-F238E27FC236}">
                    <a16:creationId xmlns:a16="http://schemas.microsoft.com/office/drawing/2014/main" id="{425A7BF9-226A-E29F-C27B-8986CA961203}"/>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7" name="Rectangle 47">
                <a:extLst>
                  <a:ext uri="{FF2B5EF4-FFF2-40B4-BE49-F238E27FC236}">
                    <a16:creationId xmlns:a16="http://schemas.microsoft.com/office/drawing/2014/main" id="{43916388-3029-3BDD-A5C2-0DA58BFA3B7F}"/>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8" name="Rectangle 48">
                <a:extLst>
                  <a:ext uri="{FF2B5EF4-FFF2-40B4-BE49-F238E27FC236}">
                    <a16:creationId xmlns:a16="http://schemas.microsoft.com/office/drawing/2014/main" id="{3EB04A13-6C33-5DEB-075E-2DA22ED3EA5E}"/>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9" name="Rectangle 49">
                <a:extLst>
                  <a:ext uri="{FF2B5EF4-FFF2-40B4-BE49-F238E27FC236}">
                    <a16:creationId xmlns:a16="http://schemas.microsoft.com/office/drawing/2014/main" id="{EF565C91-160D-5D8E-0E2B-F97CCDCCD6F6}"/>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0" name="Rectangle 50">
                <a:extLst>
                  <a:ext uri="{FF2B5EF4-FFF2-40B4-BE49-F238E27FC236}">
                    <a16:creationId xmlns:a16="http://schemas.microsoft.com/office/drawing/2014/main" id="{DEEE8ABC-B157-A556-AC08-0E53F6C0238E}"/>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1" name="Rectangle 51">
                <a:extLst>
                  <a:ext uri="{FF2B5EF4-FFF2-40B4-BE49-F238E27FC236}">
                    <a16:creationId xmlns:a16="http://schemas.microsoft.com/office/drawing/2014/main" id="{F29D7872-6209-CD8D-8C1A-6AC89FBC9F38}"/>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2" name="Rectangle 52">
                <a:extLst>
                  <a:ext uri="{FF2B5EF4-FFF2-40B4-BE49-F238E27FC236}">
                    <a16:creationId xmlns:a16="http://schemas.microsoft.com/office/drawing/2014/main" id="{18719E88-6BB0-78EA-8A27-14318DE1A69E}"/>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3" name="Rectangle 53">
                <a:extLst>
                  <a:ext uri="{FF2B5EF4-FFF2-40B4-BE49-F238E27FC236}">
                    <a16:creationId xmlns:a16="http://schemas.microsoft.com/office/drawing/2014/main" id="{057316E1-9B0A-E2FB-CFF5-F792152C79F9}"/>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4" name="Rectangle 54">
                <a:extLst>
                  <a:ext uri="{FF2B5EF4-FFF2-40B4-BE49-F238E27FC236}">
                    <a16:creationId xmlns:a16="http://schemas.microsoft.com/office/drawing/2014/main" id="{94996E4E-CA6C-1C5C-638A-15AF9D398357}"/>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5" name="Rectangle 55">
                <a:extLst>
                  <a:ext uri="{FF2B5EF4-FFF2-40B4-BE49-F238E27FC236}">
                    <a16:creationId xmlns:a16="http://schemas.microsoft.com/office/drawing/2014/main" id="{955922D2-67F9-53F3-9999-A2F0D4B40ECB}"/>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6" name="Rectangle 56">
                <a:extLst>
                  <a:ext uri="{FF2B5EF4-FFF2-40B4-BE49-F238E27FC236}">
                    <a16:creationId xmlns:a16="http://schemas.microsoft.com/office/drawing/2014/main" id="{3E109EAA-FCD4-734B-EE8A-1212E604C52C}"/>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7" name="Rectangle 57">
                <a:extLst>
                  <a:ext uri="{FF2B5EF4-FFF2-40B4-BE49-F238E27FC236}">
                    <a16:creationId xmlns:a16="http://schemas.microsoft.com/office/drawing/2014/main" id="{4CBA3238-4F9A-853E-C601-E7C0A094813B}"/>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8" name="Rectangle 58">
                <a:extLst>
                  <a:ext uri="{FF2B5EF4-FFF2-40B4-BE49-F238E27FC236}">
                    <a16:creationId xmlns:a16="http://schemas.microsoft.com/office/drawing/2014/main" id="{9AFB3190-62FD-3F5B-92BE-0DD01AE48632}"/>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9" name="Rectangle 59">
                <a:extLst>
                  <a:ext uri="{FF2B5EF4-FFF2-40B4-BE49-F238E27FC236}">
                    <a16:creationId xmlns:a16="http://schemas.microsoft.com/office/drawing/2014/main" id="{569AEC4F-53D1-F349-D7BA-69B2F6E0CDD9}"/>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0" name="Rectangle 60">
                <a:extLst>
                  <a:ext uri="{FF2B5EF4-FFF2-40B4-BE49-F238E27FC236}">
                    <a16:creationId xmlns:a16="http://schemas.microsoft.com/office/drawing/2014/main" id="{49B0E2AF-A664-CD7D-44C6-E963C18CE0BD}"/>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1" name="Rectangle 61">
                <a:extLst>
                  <a:ext uri="{FF2B5EF4-FFF2-40B4-BE49-F238E27FC236}">
                    <a16:creationId xmlns:a16="http://schemas.microsoft.com/office/drawing/2014/main" id="{08A53B17-1E6B-27EF-321A-DFEE13573049}"/>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2" name="Rectangle 62">
                <a:extLst>
                  <a:ext uri="{FF2B5EF4-FFF2-40B4-BE49-F238E27FC236}">
                    <a16:creationId xmlns:a16="http://schemas.microsoft.com/office/drawing/2014/main" id="{F9AC1ED1-1A4D-96AD-AF38-3FFE44FD80DF}"/>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3" name="Rectangle 63">
                <a:extLst>
                  <a:ext uri="{FF2B5EF4-FFF2-40B4-BE49-F238E27FC236}">
                    <a16:creationId xmlns:a16="http://schemas.microsoft.com/office/drawing/2014/main" id="{7D456D95-5494-98F8-902D-950A4EB696DF}"/>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4" name="Rectangle 64">
                <a:extLst>
                  <a:ext uri="{FF2B5EF4-FFF2-40B4-BE49-F238E27FC236}">
                    <a16:creationId xmlns:a16="http://schemas.microsoft.com/office/drawing/2014/main" id="{809B792B-34C3-8728-EE5D-73E95798C6B2}"/>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5" name="Rectangle 65">
                <a:extLst>
                  <a:ext uri="{FF2B5EF4-FFF2-40B4-BE49-F238E27FC236}">
                    <a16:creationId xmlns:a16="http://schemas.microsoft.com/office/drawing/2014/main" id="{2513FC6F-48D3-9C0B-3059-3C4C6292F775}"/>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6" name="Rectangle 66">
                <a:extLst>
                  <a:ext uri="{FF2B5EF4-FFF2-40B4-BE49-F238E27FC236}">
                    <a16:creationId xmlns:a16="http://schemas.microsoft.com/office/drawing/2014/main" id="{365D98E7-C099-F9AE-293E-9861981115BE}"/>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7" name="Rectangle 67">
                <a:extLst>
                  <a:ext uri="{FF2B5EF4-FFF2-40B4-BE49-F238E27FC236}">
                    <a16:creationId xmlns:a16="http://schemas.microsoft.com/office/drawing/2014/main" id="{839A1655-0AD1-71FC-C5A4-D8C299DA11B0}"/>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8" name="Rectangle 68">
                <a:extLst>
                  <a:ext uri="{FF2B5EF4-FFF2-40B4-BE49-F238E27FC236}">
                    <a16:creationId xmlns:a16="http://schemas.microsoft.com/office/drawing/2014/main" id="{CBD0CF4D-3B6E-A739-F6C0-F36837311E03}"/>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9" name="Rectangle 69">
                <a:extLst>
                  <a:ext uri="{FF2B5EF4-FFF2-40B4-BE49-F238E27FC236}">
                    <a16:creationId xmlns:a16="http://schemas.microsoft.com/office/drawing/2014/main" id="{0F62A638-D561-9463-0BC5-CFBBED6F489B}"/>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0" name="Rectangle 70">
                <a:extLst>
                  <a:ext uri="{FF2B5EF4-FFF2-40B4-BE49-F238E27FC236}">
                    <a16:creationId xmlns:a16="http://schemas.microsoft.com/office/drawing/2014/main" id="{FFEB8BF1-1230-E62B-FF6C-CF17878FB6E2}"/>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1" name="Rectangle 71">
                <a:extLst>
                  <a:ext uri="{FF2B5EF4-FFF2-40B4-BE49-F238E27FC236}">
                    <a16:creationId xmlns:a16="http://schemas.microsoft.com/office/drawing/2014/main" id="{AACA782B-1AA7-B051-4976-99FC975DD4F6}"/>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2" name="Rectangle 72">
                <a:extLst>
                  <a:ext uri="{FF2B5EF4-FFF2-40B4-BE49-F238E27FC236}">
                    <a16:creationId xmlns:a16="http://schemas.microsoft.com/office/drawing/2014/main" id="{085F65F3-7681-E884-9178-44BC8A015631}"/>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3" name="Rectangle 73">
                <a:extLst>
                  <a:ext uri="{FF2B5EF4-FFF2-40B4-BE49-F238E27FC236}">
                    <a16:creationId xmlns:a16="http://schemas.microsoft.com/office/drawing/2014/main" id="{FF86FDAF-3412-D8A7-FFC2-714C03389669}"/>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4" name="Rectangle 74">
                <a:extLst>
                  <a:ext uri="{FF2B5EF4-FFF2-40B4-BE49-F238E27FC236}">
                    <a16:creationId xmlns:a16="http://schemas.microsoft.com/office/drawing/2014/main" id="{00D57BE4-8983-673E-D58D-942135E4E1CA}"/>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5" name="Rectangle 75">
                <a:extLst>
                  <a:ext uri="{FF2B5EF4-FFF2-40B4-BE49-F238E27FC236}">
                    <a16:creationId xmlns:a16="http://schemas.microsoft.com/office/drawing/2014/main" id="{AD9B3863-4160-8CC8-7AFD-28EEF7FA2DFA}"/>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6" name="Rectangle 76">
                <a:extLst>
                  <a:ext uri="{FF2B5EF4-FFF2-40B4-BE49-F238E27FC236}">
                    <a16:creationId xmlns:a16="http://schemas.microsoft.com/office/drawing/2014/main" id="{9C8A2438-B686-8C87-A522-2FE2BAF467CB}"/>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7" name="Rectangle 77">
                <a:extLst>
                  <a:ext uri="{FF2B5EF4-FFF2-40B4-BE49-F238E27FC236}">
                    <a16:creationId xmlns:a16="http://schemas.microsoft.com/office/drawing/2014/main" id="{21D3DCEB-849A-A418-2842-158B5790200F}"/>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8" name="Rectangle 78">
                <a:extLst>
                  <a:ext uri="{FF2B5EF4-FFF2-40B4-BE49-F238E27FC236}">
                    <a16:creationId xmlns:a16="http://schemas.microsoft.com/office/drawing/2014/main" id="{C6C02E3B-FFE1-A8E4-562D-A92E8639F906}"/>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9" name="Rectangle 79">
                <a:extLst>
                  <a:ext uri="{FF2B5EF4-FFF2-40B4-BE49-F238E27FC236}">
                    <a16:creationId xmlns:a16="http://schemas.microsoft.com/office/drawing/2014/main" id="{DCE97FE7-F735-C340-69F6-F86CB160213B}"/>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0" name="Rectangle 80">
                <a:extLst>
                  <a:ext uri="{FF2B5EF4-FFF2-40B4-BE49-F238E27FC236}">
                    <a16:creationId xmlns:a16="http://schemas.microsoft.com/office/drawing/2014/main" id="{64BE00EE-875B-F8B0-0593-DB3101BED29C}"/>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1" name="Freeform 81">
                <a:extLst>
                  <a:ext uri="{FF2B5EF4-FFF2-40B4-BE49-F238E27FC236}">
                    <a16:creationId xmlns:a16="http://schemas.microsoft.com/office/drawing/2014/main" id="{97100C28-CC31-3F16-C0E9-44FDAFC15767}"/>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2" name="Rectangle 82">
                <a:extLst>
                  <a:ext uri="{FF2B5EF4-FFF2-40B4-BE49-F238E27FC236}">
                    <a16:creationId xmlns:a16="http://schemas.microsoft.com/office/drawing/2014/main" id="{374753DE-B75E-9605-DD00-ED3C0BA51CA1}"/>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3" name="Rectangle 83">
                <a:extLst>
                  <a:ext uri="{FF2B5EF4-FFF2-40B4-BE49-F238E27FC236}">
                    <a16:creationId xmlns:a16="http://schemas.microsoft.com/office/drawing/2014/main" id="{5B1CC686-623C-9F07-1434-3E167EC511AA}"/>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4" name="Rectangle 84">
                <a:extLst>
                  <a:ext uri="{FF2B5EF4-FFF2-40B4-BE49-F238E27FC236}">
                    <a16:creationId xmlns:a16="http://schemas.microsoft.com/office/drawing/2014/main" id="{26FD1220-2E0A-F885-0020-7B6969997730}"/>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5" name="Rectangle 85">
                <a:extLst>
                  <a:ext uri="{FF2B5EF4-FFF2-40B4-BE49-F238E27FC236}">
                    <a16:creationId xmlns:a16="http://schemas.microsoft.com/office/drawing/2014/main" id="{648A0F25-DB07-E16D-C2B4-C9BBF0FA3EDA}"/>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6" name="Rectangle 86">
                <a:extLst>
                  <a:ext uri="{FF2B5EF4-FFF2-40B4-BE49-F238E27FC236}">
                    <a16:creationId xmlns:a16="http://schemas.microsoft.com/office/drawing/2014/main" id="{E1BAF250-9E26-934F-69CF-EB13094943F4}"/>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7" name="Rectangle 87">
                <a:extLst>
                  <a:ext uri="{FF2B5EF4-FFF2-40B4-BE49-F238E27FC236}">
                    <a16:creationId xmlns:a16="http://schemas.microsoft.com/office/drawing/2014/main" id="{ABA0EA10-317E-72B9-63B0-1CD183AF70E9}"/>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8" name="Rectangle 88">
                <a:extLst>
                  <a:ext uri="{FF2B5EF4-FFF2-40B4-BE49-F238E27FC236}">
                    <a16:creationId xmlns:a16="http://schemas.microsoft.com/office/drawing/2014/main" id="{BD4F5CE4-040E-ED9A-57EC-C26A0EE70D4B}"/>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9" name="Rectangle 89">
                <a:extLst>
                  <a:ext uri="{FF2B5EF4-FFF2-40B4-BE49-F238E27FC236}">
                    <a16:creationId xmlns:a16="http://schemas.microsoft.com/office/drawing/2014/main" id="{CE9EC2EC-7B49-D5E9-E59A-8FCEE01D7178}"/>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0" name="Rectangle 90">
                <a:extLst>
                  <a:ext uri="{FF2B5EF4-FFF2-40B4-BE49-F238E27FC236}">
                    <a16:creationId xmlns:a16="http://schemas.microsoft.com/office/drawing/2014/main" id="{142E934A-CE0A-AF12-9D6D-26A4F0682BAB}"/>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1" name="Rectangle 91">
                <a:extLst>
                  <a:ext uri="{FF2B5EF4-FFF2-40B4-BE49-F238E27FC236}">
                    <a16:creationId xmlns:a16="http://schemas.microsoft.com/office/drawing/2014/main" id="{0D76D7DC-E66C-9476-FAFF-92D9B49B0B77}"/>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2" name="Rectangle 92">
                <a:extLst>
                  <a:ext uri="{FF2B5EF4-FFF2-40B4-BE49-F238E27FC236}">
                    <a16:creationId xmlns:a16="http://schemas.microsoft.com/office/drawing/2014/main" id="{D8B3539B-D4DA-8253-1101-39FBE5E6AF0E}"/>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3" name="Rectangle 93">
                <a:extLst>
                  <a:ext uri="{FF2B5EF4-FFF2-40B4-BE49-F238E27FC236}">
                    <a16:creationId xmlns:a16="http://schemas.microsoft.com/office/drawing/2014/main" id="{383F4DE5-89E4-8F74-BA70-5B988F63B61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4" name="Rectangle 94">
                <a:extLst>
                  <a:ext uri="{FF2B5EF4-FFF2-40B4-BE49-F238E27FC236}">
                    <a16:creationId xmlns:a16="http://schemas.microsoft.com/office/drawing/2014/main" id="{039DADD7-D1D1-B0BC-5251-882C8911BC89}"/>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5" name="Rectangle 95">
                <a:extLst>
                  <a:ext uri="{FF2B5EF4-FFF2-40B4-BE49-F238E27FC236}">
                    <a16:creationId xmlns:a16="http://schemas.microsoft.com/office/drawing/2014/main" id="{C6ED7134-FC74-9A22-AEF5-5C0AFCB93C61}"/>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6" name="Rectangle 96">
                <a:extLst>
                  <a:ext uri="{FF2B5EF4-FFF2-40B4-BE49-F238E27FC236}">
                    <a16:creationId xmlns:a16="http://schemas.microsoft.com/office/drawing/2014/main" id="{283FEF1B-D4A2-75FD-2B6E-8E6E63A30DF2}"/>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7" name="Rectangle 97">
                <a:extLst>
                  <a:ext uri="{FF2B5EF4-FFF2-40B4-BE49-F238E27FC236}">
                    <a16:creationId xmlns:a16="http://schemas.microsoft.com/office/drawing/2014/main" id="{6FD871F4-BE96-6CB3-2BA6-5A0A769A47B4}"/>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8" name="Rectangle 98">
                <a:extLst>
                  <a:ext uri="{FF2B5EF4-FFF2-40B4-BE49-F238E27FC236}">
                    <a16:creationId xmlns:a16="http://schemas.microsoft.com/office/drawing/2014/main" id="{B248E8C3-0C55-E67A-6638-5C9F4C96B74C}"/>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9" name="Rectangle 99">
                <a:extLst>
                  <a:ext uri="{FF2B5EF4-FFF2-40B4-BE49-F238E27FC236}">
                    <a16:creationId xmlns:a16="http://schemas.microsoft.com/office/drawing/2014/main" id="{A436A1F7-393B-4584-8E17-F9B777F53007}"/>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0" name="Rectangle 100">
                <a:extLst>
                  <a:ext uri="{FF2B5EF4-FFF2-40B4-BE49-F238E27FC236}">
                    <a16:creationId xmlns:a16="http://schemas.microsoft.com/office/drawing/2014/main" id="{15B5E97E-4E17-D43F-4804-012694C005A2}"/>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1" name="Rectangle 101">
                <a:extLst>
                  <a:ext uri="{FF2B5EF4-FFF2-40B4-BE49-F238E27FC236}">
                    <a16:creationId xmlns:a16="http://schemas.microsoft.com/office/drawing/2014/main" id="{200DD250-9E97-6125-7FDE-0A5442FD9AC3}"/>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2" name="Rectangle 102">
                <a:extLst>
                  <a:ext uri="{FF2B5EF4-FFF2-40B4-BE49-F238E27FC236}">
                    <a16:creationId xmlns:a16="http://schemas.microsoft.com/office/drawing/2014/main" id="{B257AD3B-F4A4-1972-ACFA-FEF334E1A626}"/>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3" name="Rectangle 103">
                <a:extLst>
                  <a:ext uri="{FF2B5EF4-FFF2-40B4-BE49-F238E27FC236}">
                    <a16:creationId xmlns:a16="http://schemas.microsoft.com/office/drawing/2014/main" id="{D2103076-0AA2-335C-ECE9-233E4246E964}"/>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4" name="Rectangle 104">
                <a:extLst>
                  <a:ext uri="{FF2B5EF4-FFF2-40B4-BE49-F238E27FC236}">
                    <a16:creationId xmlns:a16="http://schemas.microsoft.com/office/drawing/2014/main" id="{3C2C74DF-B374-ED45-4765-43096BBAEC27}"/>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5" name="Rectangle 105">
                <a:extLst>
                  <a:ext uri="{FF2B5EF4-FFF2-40B4-BE49-F238E27FC236}">
                    <a16:creationId xmlns:a16="http://schemas.microsoft.com/office/drawing/2014/main" id="{AAA7C11A-5B62-E116-9936-DC94B27C48EA}"/>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6" name="Rectangle 106">
                <a:extLst>
                  <a:ext uri="{FF2B5EF4-FFF2-40B4-BE49-F238E27FC236}">
                    <a16:creationId xmlns:a16="http://schemas.microsoft.com/office/drawing/2014/main" id="{D6CA011D-7F0D-B7E8-441A-C098A5849E2B}"/>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7" name="Rectangle 107">
                <a:extLst>
                  <a:ext uri="{FF2B5EF4-FFF2-40B4-BE49-F238E27FC236}">
                    <a16:creationId xmlns:a16="http://schemas.microsoft.com/office/drawing/2014/main" id="{FBEFE449-AEA9-EE5E-9EE6-2A634B53FF2B}"/>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8" name="Rectangle 108">
                <a:extLst>
                  <a:ext uri="{FF2B5EF4-FFF2-40B4-BE49-F238E27FC236}">
                    <a16:creationId xmlns:a16="http://schemas.microsoft.com/office/drawing/2014/main" id="{2B1DF8C6-A7BC-2FDE-6D40-083EED1C4D58}"/>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9" name="Rectangle 109">
                <a:extLst>
                  <a:ext uri="{FF2B5EF4-FFF2-40B4-BE49-F238E27FC236}">
                    <a16:creationId xmlns:a16="http://schemas.microsoft.com/office/drawing/2014/main" id="{5A6DDF66-0EDE-08C3-875F-AAB543357D72}"/>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0" name="Rectangle 110">
                <a:extLst>
                  <a:ext uri="{FF2B5EF4-FFF2-40B4-BE49-F238E27FC236}">
                    <a16:creationId xmlns:a16="http://schemas.microsoft.com/office/drawing/2014/main" id="{83697B38-6526-17F8-DD99-6903B547B913}"/>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1" name="Rectangle 111">
                <a:extLst>
                  <a:ext uri="{FF2B5EF4-FFF2-40B4-BE49-F238E27FC236}">
                    <a16:creationId xmlns:a16="http://schemas.microsoft.com/office/drawing/2014/main" id="{7EA23314-A04C-6D9F-B264-E12C803183CB}"/>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2" name="Rectangle 112">
                <a:extLst>
                  <a:ext uri="{FF2B5EF4-FFF2-40B4-BE49-F238E27FC236}">
                    <a16:creationId xmlns:a16="http://schemas.microsoft.com/office/drawing/2014/main" id="{6AF61156-07AD-55F2-D7F0-347ECB3BD24E}"/>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3" name="Rectangle 113">
                <a:extLst>
                  <a:ext uri="{FF2B5EF4-FFF2-40B4-BE49-F238E27FC236}">
                    <a16:creationId xmlns:a16="http://schemas.microsoft.com/office/drawing/2014/main" id="{E7BCCD3A-E593-34FF-D707-CC2AD252C9A1}"/>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4" name="Rectangle 114">
                <a:extLst>
                  <a:ext uri="{FF2B5EF4-FFF2-40B4-BE49-F238E27FC236}">
                    <a16:creationId xmlns:a16="http://schemas.microsoft.com/office/drawing/2014/main" id="{C6BE33B8-FDBB-CD9A-EE44-3A346B1662B5}"/>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5" name="Rectangle 115">
                <a:extLst>
                  <a:ext uri="{FF2B5EF4-FFF2-40B4-BE49-F238E27FC236}">
                    <a16:creationId xmlns:a16="http://schemas.microsoft.com/office/drawing/2014/main" id="{AF84DEBE-EB73-269B-A06F-8D6EEEE8C735}"/>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6" name="Rectangle 116">
                <a:extLst>
                  <a:ext uri="{FF2B5EF4-FFF2-40B4-BE49-F238E27FC236}">
                    <a16:creationId xmlns:a16="http://schemas.microsoft.com/office/drawing/2014/main" id="{500C9FED-4AE0-760E-DB08-CF00D2010BE2}"/>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7" name="Rectangle 117">
                <a:extLst>
                  <a:ext uri="{FF2B5EF4-FFF2-40B4-BE49-F238E27FC236}">
                    <a16:creationId xmlns:a16="http://schemas.microsoft.com/office/drawing/2014/main" id="{F66262DA-1246-4E72-4F9F-9EC08B5C9138}"/>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8" name="Rectangle 118">
                <a:extLst>
                  <a:ext uri="{FF2B5EF4-FFF2-40B4-BE49-F238E27FC236}">
                    <a16:creationId xmlns:a16="http://schemas.microsoft.com/office/drawing/2014/main" id="{AD19D851-92CD-4C17-FEE9-30A6CB8765B6}"/>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9" name="Rectangle 119">
                <a:extLst>
                  <a:ext uri="{FF2B5EF4-FFF2-40B4-BE49-F238E27FC236}">
                    <a16:creationId xmlns:a16="http://schemas.microsoft.com/office/drawing/2014/main" id="{E95F6743-A3A4-1DB1-58DD-87D96A085557}"/>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0" name="Rectangle 120">
                <a:extLst>
                  <a:ext uri="{FF2B5EF4-FFF2-40B4-BE49-F238E27FC236}">
                    <a16:creationId xmlns:a16="http://schemas.microsoft.com/office/drawing/2014/main" id="{0FA2B1FA-8300-3EE2-C366-47158DCFE771}"/>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1" name="Rectangle 121">
                <a:extLst>
                  <a:ext uri="{FF2B5EF4-FFF2-40B4-BE49-F238E27FC236}">
                    <a16:creationId xmlns:a16="http://schemas.microsoft.com/office/drawing/2014/main" id="{229C9A94-1E24-1A82-EEDF-FEDB1E73B200}"/>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2" name="Rectangle 122">
                <a:extLst>
                  <a:ext uri="{FF2B5EF4-FFF2-40B4-BE49-F238E27FC236}">
                    <a16:creationId xmlns:a16="http://schemas.microsoft.com/office/drawing/2014/main" id="{B341A9FC-B513-04AD-FA5D-2ECA1B49CA98}"/>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3" name="Rectangle 123">
                <a:extLst>
                  <a:ext uri="{FF2B5EF4-FFF2-40B4-BE49-F238E27FC236}">
                    <a16:creationId xmlns:a16="http://schemas.microsoft.com/office/drawing/2014/main" id="{3A4EC6AC-ADDD-426E-24BC-23AFCF61125E}"/>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4" name="Rectangle 124">
                <a:extLst>
                  <a:ext uri="{FF2B5EF4-FFF2-40B4-BE49-F238E27FC236}">
                    <a16:creationId xmlns:a16="http://schemas.microsoft.com/office/drawing/2014/main" id="{8542A36B-F683-C77D-528B-38EA19FFB3A2}"/>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5" name="Rectangle 125">
                <a:extLst>
                  <a:ext uri="{FF2B5EF4-FFF2-40B4-BE49-F238E27FC236}">
                    <a16:creationId xmlns:a16="http://schemas.microsoft.com/office/drawing/2014/main" id="{AB297FF6-751F-4D0A-C3E9-A36DB0959FA2}"/>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6" name="Rectangle 126">
                <a:extLst>
                  <a:ext uri="{FF2B5EF4-FFF2-40B4-BE49-F238E27FC236}">
                    <a16:creationId xmlns:a16="http://schemas.microsoft.com/office/drawing/2014/main" id="{D7781FA9-BDB4-867A-DD47-A74D45393F3D}"/>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7" name="Rectangle 127">
                <a:extLst>
                  <a:ext uri="{FF2B5EF4-FFF2-40B4-BE49-F238E27FC236}">
                    <a16:creationId xmlns:a16="http://schemas.microsoft.com/office/drawing/2014/main" id="{C715F440-EC38-98DB-B8A5-D22B3435AECF}"/>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8" name="Rectangle 128">
                <a:extLst>
                  <a:ext uri="{FF2B5EF4-FFF2-40B4-BE49-F238E27FC236}">
                    <a16:creationId xmlns:a16="http://schemas.microsoft.com/office/drawing/2014/main" id="{179C3DFF-46C9-7BDC-2668-63B07C66C8D4}"/>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9" name="Rectangle 129">
                <a:extLst>
                  <a:ext uri="{FF2B5EF4-FFF2-40B4-BE49-F238E27FC236}">
                    <a16:creationId xmlns:a16="http://schemas.microsoft.com/office/drawing/2014/main" id="{5075BD0A-6950-A3D7-144D-58ED9E7DC772}"/>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0" name="Rectangle 130">
                <a:extLst>
                  <a:ext uri="{FF2B5EF4-FFF2-40B4-BE49-F238E27FC236}">
                    <a16:creationId xmlns:a16="http://schemas.microsoft.com/office/drawing/2014/main" id="{1E4426BD-D5F7-3C07-56C9-3B933C2443F6}"/>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1" name="Rectangle 131">
                <a:extLst>
                  <a:ext uri="{FF2B5EF4-FFF2-40B4-BE49-F238E27FC236}">
                    <a16:creationId xmlns:a16="http://schemas.microsoft.com/office/drawing/2014/main" id="{7E16228B-90AA-C318-DEB4-5C5526057878}"/>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2" name="Rectangle 132">
                <a:extLst>
                  <a:ext uri="{FF2B5EF4-FFF2-40B4-BE49-F238E27FC236}">
                    <a16:creationId xmlns:a16="http://schemas.microsoft.com/office/drawing/2014/main" id="{1C674C91-869B-341C-4EF2-F467073C05D8}"/>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3" name="Rectangle 133">
                <a:extLst>
                  <a:ext uri="{FF2B5EF4-FFF2-40B4-BE49-F238E27FC236}">
                    <a16:creationId xmlns:a16="http://schemas.microsoft.com/office/drawing/2014/main" id="{E2C519DD-2A66-98A4-6E48-E5A0A4A32A87}"/>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4" name="Rectangle 134">
                <a:extLst>
                  <a:ext uri="{FF2B5EF4-FFF2-40B4-BE49-F238E27FC236}">
                    <a16:creationId xmlns:a16="http://schemas.microsoft.com/office/drawing/2014/main" id="{5F774B6A-BE86-3A91-C98A-59758C6A4626}"/>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5" name="Rectangle 135">
                <a:extLst>
                  <a:ext uri="{FF2B5EF4-FFF2-40B4-BE49-F238E27FC236}">
                    <a16:creationId xmlns:a16="http://schemas.microsoft.com/office/drawing/2014/main" id="{554F9C25-CA97-1DA7-2E69-321321652B05}"/>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6" name="Rectangle 136">
                <a:extLst>
                  <a:ext uri="{FF2B5EF4-FFF2-40B4-BE49-F238E27FC236}">
                    <a16:creationId xmlns:a16="http://schemas.microsoft.com/office/drawing/2014/main" id="{5CB74A16-1FFE-EA3F-4BB4-B9773E4588B9}"/>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7" name="Rectangle 137">
                <a:extLst>
                  <a:ext uri="{FF2B5EF4-FFF2-40B4-BE49-F238E27FC236}">
                    <a16:creationId xmlns:a16="http://schemas.microsoft.com/office/drawing/2014/main" id="{6898AD83-9A7C-10E2-C96B-D253AA2D5C23}"/>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8" name="Freeform 138">
                <a:extLst>
                  <a:ext uri="{FF2B5EF4-FFF2-40B4-BE49-F238E27FC236}">
                    <a16:creationId xmlns:a16="http://schemas.microsoft.com/office/drawing/2014/main" id="{6024A8D8-4F6E-D511-9201-2031B31E9CC0}"/>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9" name="Freeform 139">
                <a:extLst>
                  <a:ext uri="{FF2B5EF4-FFF2-40B4-BE49-F238E27FC236}">
                    <a16:creationId xmlns:a16="http://schemas.microsoft.com/office/drawing/2014/main" id="{14CBD97F-9140-A0BD-369B-8FAF92D8141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0" name="Freeform 140">
                <a:extLst>
                  <a:ext uri="{FF2B5EF4-FFF2-40B4-BE49-F238E27FC236}">
                    <a16:creationId xmlns:a16="http://schemas.microsoft.com/office/drawing/2014/main" id="{455C6A28-108F-66BC-870E-16F493A2FD5F}"/>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1" name="Freeform 141">
                <a:extLst>
                  <a:ext uri="{FF2B5EF4-FFF2-40B4-BE49-F238E27FC236}">
                    <a16:creationId xmlns:a16="http://schemas.microsoft.com/office/drawing/2014/main" id="{FF6BD0AA-1E17-03C2-5246-365C2E15944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2" name="Freeform 142">
                <a:extLst>
                  <a:ext uri="{FF2B5EF4-FFF2-40B4-BE49-F238E27FC236}">
                    <a16:creationId xmlns:a16="http://schemas.microsoft.com/office/drawing/2014/main" id="{684CA853-F9A3-485D-2B7D-0F13C5FCB871}"/>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3" name="Freeform 143">
                <a:extLst>
                  <a:ext uri="{FF2B5EF4-FFF2-40B4-BE49-F238E27FC236}">
                    <a16:creationId xmlns:a16="http://schemas.microsoft.com/office/drawing/2014/main" id="{2A92E38E-F86E-5E3D-67F2-4194C211E4CB}"/>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4" name="Freeform 144">
                <a:extLst>
                  <a:ext uri="{FF2B5EF4-FFF2-40B4-BE49-F238E27FC236}">
                    <a16:creationId xmlns:a16="http://schemas.microsoft.com/office/drawing/2014/main" id="{697D33CB-9C37-0BCC-8966-27AD67BA2EC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5" name="Freeform 145">
                <a:extLst>
                  <a:ext uri="{FF2B5EF4-FFF2-40B4-BE49-F238E27FC236}">
                    <a16:creationId xmlns:a16="http://schemas.microsoft.com/office/drawing/2014/main" id="{DBC7EF4F-4AB6-B671-B623-792EAE85ECD8}"/>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6" name="Freeform 146">
                <a:extLst>
                  <a:ext uri="{FF2B5EF4-FFF2-40B4-BE49-F238E27FC236}">
                    <a16:creationId xmlns:a16="http://schemas.microsoft.com/office/drawing/2014/main" id="{00CBD8F5-430E-57A5-E53B-ADD69292B360}"/>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7" name="Rectangle 147">
                <a:extLst>
                  <a:ext uri="{FF2B5EF4-FFF2-40B4-BE49-F238E27FC236}">
                    <a16:creationId xmlns:a16="http://schemas.microsoft.com/office/drawing/2014/main" id="{0B47C46C-3603-3B98-56EF-DB609D5CACA0}"/>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88" name="Rectangle 148">
                <a:extLst>
                  <a:ext uri="{FF2B5EF4-FFF2-40B4-BE49-F238E27FC236}">
                    <a16:creationId xmlns:a16="http://schemas.microsoft.com/office/drawing/2014/main" id="{4CB3E3F8-898C-F140-CC87-FA273C46F27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89" name="Freeform 149">
                <a:extLst>
                  <a:ext uri="{FF2B5EF4-FFF2-40B4-BE49-F238E27FC236}">
                    <a16:creationId xmlns:a16="http://schemas.microsoft.com/office/drawing/2014/main" id="{B2C8AD19-0B73-3A75-0E24-271C9DF1BF2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0" name="Freeform 150">
                <a:extLst>
                  <a:ext uri="{FF2B5EF4-FFF2-40B4-BE49-F238E27FC236}">
                    <a16:creationId xmlns:a16="http://schemas.microsoft.com/office/drawing/2014/main" id="{2E4258BD-1493-A262-CC47-4E8C381F5592}"/>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1" name="Freeform 151">
                <a:extLst>
                  <a:ext uri="{FF2B5EF4-FFF2-40B4-BE49-F238E27FC236}">
                    <a16:creationId xmlns:a16="http://schemas.microsoft.com/office/drawing/2014/main" id="{4B5ED52A-A625-B20F-EBE2-48FDE15B805D}"/>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592" name="Oval 152">
                <a:extLst>
                  <a:ext uri="{FF2B5EF4-FFF2-40B4-BE49-F238E27FC236}">
                    <a16:creationId xmlns:a16="http://schemas.microsoft.com/office/drawing/2014/main" id="{4E4EEB8A-0B5D-868D-1F3D-1FB56C4A66D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sp>
        <p:nvSpPr>
          <p:cNvPr id="61593" name="Rectangle 153">
            <a:extLst>
              <a:ext uri="{FF2B5EF4-FFF2-40B4-BE49-F238E27FC236}">
                <a16:creationId xmlns:a16="http://schemas.microsoft.com/office/drawing/2014/main" id="{1F16A812-D624-CC25-7BC8-705ED7766102}"/>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594" name="Rectangle 154">
            <a:extLst>
              <a:ext uri="{FF2B5EF4-FFF2-40B4-BE49-F238E27FC236}">
                <a16:creationId xmlns:a16="http://schemas.microsoft.com/office/drawing/2014/main" id="{BF520A50-7F3E-526F-2C96-8773761F8C22}"/>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61595" name="Rectangle 155">
            <a:extLst>
              <a:ext uri="{FF2B5EF4-FFF2-40B4-BE49-F238E27FC236}">
                <a16:creationId xmlns:a16="http://schemas.microsoft.com/office/drawing/2014/main" id="{A76C321B-DB1D-5B82-681C-F0449D2FFCF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61596" name="Rectangle 156">
            <a:extLst>
              <a:ext uri="{FF2B5EF4-FFF2-40B4-BE49-F238E27FC236}">
                <a16:creationId xmlns:a16="http://schemas.microsoft.com/office/drawing/2014/main" id="{B4F9D3CB-DFAD-FE2F-0E94-1FC64C362878}"/>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30A64887-2B60-4DFE-90A8-E91B1471D4BD}" type="slidenum">
              <a:rPr lang="en-US" altLang="en-US"/>
              <a:pPr/>
              <a:t>‹#›</a:t>
            </a:fld>
            <a:endParaRPr lang="en-US" altLang="en-US"/>
          </a:p>
        </p:txBody>
      </p:sp>
      <p:sp>
        <p:nvSpPr>
          <p:cNvPr id="61597" name="Rectangle 157">
            <a:extLst>
              <a:ext uri="{FF2B5EF4-FFF2-40B4-BE49-F238E27FC236}">
                <a16:creationId xmlns:a16="http://schemas.microsoft.com/office/drawing/2014/main" id="{1E774435-726B-88FD-7B16-3B6D328F52C8}"/>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82"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86B60ED-B562-8822-05AC-87ACF63E1E4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4515" name="Rectangle 3">
            <a:extLst>
              <a:ext uri="{FF2B5EF4-FFF2-40B4-BE49-F238E27FC236}">
                <a16:creationId xmlns:a16="http://schemas.microsoft.com/office/drawing/2014/main" id="{3E0C1AE1-4BE5-0DFB-66BC-91FB1CCAEA6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516" name="Rectangle 4">
            <a:extLst>
              <a:ext uri="{FF2B5EF4-FFF2-40B4-BE49-F238E27FC236}">
                <a16:creationId xmlns:a16="http://schemas.microsoft.com/office/drawing/2014/main" id="{C834899B-460B-EC4F-B593-A6777903A40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64517" name="Rectangle 5">
            <a:extLst>
              <a:ext uri="{FF2B5EF4-FFF2-40B4-BE49-F238E27FC236}">
                <a16:creationId xmlns:a16="http://schemas.microsoft.com/office/drawing/2014/main" id="{D708C5BA-89B3-F514-310E-B49AEFDC8F8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64518" name="Rectangle 6">
            <a:extLst>
              <a:ext uri="{FF2B5EF4-FFF2-40B4-BE49-F238E27FC236}">
                <a16:creationId xmlns:a16="http://schemas.microsoft.com/office/drawing/2014/main" id="{B2FD929E-CB62-B213-FCE5-FC2F227C7AC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F20178FF-8E8E-4C5E-8938-9C0C1696430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866" r:id="rId12"/>
    <p:sldLayoutId id="2147483867" r:id="rId13"/>
    <p:sldLayoutId id="2147483870" r:id="rId14"/>
    <p:sldLayoutId id="2147483873" r:id="rId15"/>
    <p:sldLayoutId id="2147483874" r:id="rId16"/>
    <p:sldLayoutId id="2147483875" r:id="rId17"/>
    <p:sldLayoutId id="2147483876" r:id="rId18"/>
    <p:sldLayoutId id="2147483883"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308CF77-DEB1-6961-04BF-FE144F52331E}"/>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5779" name="Rectangle 3">
            <a:extLst>
              <a:ext uri="{FF2B5EF4-FFF2-40B4-BE49-F238E27FC236}">
                <a16:creationId xmlns:a16="http://schemas.microsoft.com/office/drawing/2014/main" id="{7551B113-68A8-AE07-A1EA-9A9CB4F226B4}"/>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0" name="Rectangle 4">
            <a:extLst>
              <a:ext uri="{FF2B5EF4-FFF2-40B4-BE49-F238E27FC236}">
                <a16:creationId xmlns:a16="http://schemas.microsoft.com/office/drawing/2014/main" id="{40E2B151-BC21-3285-D928-A6D12375B59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75781" name="Rectangle 5">
            <a:extLst>
              <a:ext uri="{FF2B5EF4-FFF2-40B4-BE49-F238E27FC236}">
                <a16:creationId xmlns:a16="http://schemas.microsoft.com/office/drawing/2014/main" id="{A3BDC80D-32B0-1C40-71BD-42421512A0A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75782" name="Rectangle 6">
            <a:extLst>
              <a:ext uri="{FF2B5EF4-FFF2-40B4-BE49-F238E27FC236}">
                <a16:creationId xmlns:a16="http://schemas.microsoft.com/office/drawing/2014/main" id="{72DFC181-1D41-32B7-79A4-3F3D5DD3907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6F2CFEB8-83F6-4DC6-8FFC-D56785CDBA1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5"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402" name="Group 2">
            <a:extLst>
              <a:ext uri="{FF2B5EF4-FFF2-40B4-BE49-F238E27FC236}">
                <a16:creationId xmlns:a16="http://schemas.microsoft.com/office/drawing/2014/main" id="{C378A527-B315-8966-67B0-3925B87ED5C5}"/>
              </a:ext>
            </a:extLst>
          </p:cNvPr>
          <p:cNvGrpSpPr>
            <a:grpSpLocks/>
          </p:cNvGrpSpPr>
          <p:nvPr/>
        </p:nvGrpSpPr>
        <p:grpSpPr bwMode="auto">
          <a:xfrm>
            <a:off x="0" y="0"/>
            <a:ext cx="9144000" cy="6858000"/>
            <a:chOff x="0" y="0"/>
            <a:chExt cx="5760" cy="4320"/>
          </a:xfrm>
        </p:grpSpPr>
        <p:sp>
          <p:nvSpPr>
            <p:cNvPr id="102403" name="Freeform 3">
              <a:extLst>
                <a:ext uri="{FF2B5EF4-FFF2-40B4-BE49-F238E27FC236}">
                  <a16:creationId xmlns:a16="http://schemas.microsoft.com/office/drawing/2014/main" id="{124264DE-2F69-57C8-6675-BE1923A7D7D9}"/>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04" name="Freeform 4">
              <a:extLst>
                <a:ext uri="{FF2B5EF4-FFF2-40B4-BE49-F238E27FC236}">
                  <a16:creationId xmlns:a16="http://schemas.microsoft.com/office/drawing/2014/main" id="{FC0B896A-2BEA-8E0C-7BFB-85DF8FDC7DA2}"/>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2405" name="Freeform 5">
            <a:extLst>
              <a:ext uri="{FF2B5EF4-FFF2-40B4-BE49-F238E27FC236}">
                <a16:creationId xmlns:a16="http://schemas.microsoft.com/office/drawing/2014/main" id="{9545F3D4-ABA1-1671-097A-0F5CF0F94F7A}"/>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2406" name="Group 6">
            <a:extLst>
              <a:ext uri="{FF2B5EF4-FFF2-40B4-BE49-F238E27FC236}">
                <a16:creationId xmlns:a16="http://schemas.microsoft.com/office/drawing/2014/main" id="{734882DD-DC6B-05E4-3410-786B0B635C39}"/>
              </a:ext>
            </a:extLst>
          </p:cNvPr>
          <p:cNvGrpSpPr>
            <a:grpSpLocks/>
          </p:cNvGrpSpPr>
          <p:nvPr/>
        </p:nvGrpSpPr>
        <p:grpSpPr bwMode="auto">
          <a:xfrm>
            <a:off x="0" y="6019800"/>
            <a:ext cx="7848600" cy="857250"/>
            <a:chOff x="0" y="3792"/>
            <a:chExt cx="4944" cy="540"/>
          </a:xfrm>
        </p:grpSpPr>
        <p:sp>
          <p:nvSpPr>
            <p:cNvPr id="102407" name="Freeform 7">
              <a:extLst>
                <a:ext uri="{FF2B5EF4-FFF2-40B4-BE49-F238E27FC236}">
                  <a16:creationId xmlns:a16="http://schemas.microsoft.com/office/drawing/2014/main" id="{FE1A6FDB-D9C0-B32E-E83D-9B6B913AE36C}"/>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2408" name="Group 8">
              <a:extLst>
                <a:ext uri="{FF2B5EF4-FFF2-40B4-BE49-F238E27FC236}">
                  <a16:creationId xmlns:a16="http://schemas.microsoft.com/office/drawing/2014/main" id="{47D1F520-2EFC-CAEB-138C-8A3F9EA0F90C}"/>
                </a:ext>
              </a:extLst>
            </p:cNvPr>
            <p:cNvGrpSpPr>
              <a:grpSpLocks/>
            </p:cNvGrpSpPr>
            <p:nvPr userDrawn="1"/>
          </p:nvGrpSpPr>
          <p:grpSpPr bwMode="auto">
            <a:xfrm>
              <a:off x="2486" y="3792"/>
              <a:ext cx="2458" cy="540"/>
              <a:chOff x="2486" y="3792"/>
              <a:chExt cx="2458" cy="540"/>
            </a:xfrm>
          </p:grpSpPr>
          <p:sp>
            <p:nvSpPr>
              <p:cNvPr id="102409" name="Freeform 9">
                <a:extLst>
                  <a:ext uri="{FF2B5EF4-FFF2-40B4-BE49-F238E27FC236}">
                    <a16:creationId xmlns:a16="http://schemas.microsoft.com/office/drawing/2014/main" id="{BD709F95-9C2A-7932-9ED9-82EF16F19008}"/>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0" name="Freeform 10">
                <a:extLst>
                  <a:ext uri="{FF2B5EF4-FFF2-40B4-BE49-F238E27FC236}">
                    <a16:creationId xmlns:a16="http://schemas.microsoft.com/office/drawing/2014/main" id="{EFC0C572-FA39-5574-8BDE-55043E1F1D3E}"/>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1" name="Freeform 11">
                <a:extLst>
                  <a:ext uri="{FF2B5EF4-FFF2-40B4-BE49-F238E27FC236}">
                    <a16:creationId xmlns:a16="http://schemas.microsoft.com/office/drawing/2014/main" id="{F77993C2-0D2C-8566-D346-A17BAA556C86}"/>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2" name="Freeform 12">
                <a:extLst>
                  <a:ext uri="{FF2B5EF4-FFF2-40B4-BE49-F238E27FC236}">
                    <a16:creationId xmlns:a16="http://schemas.microsoft.com/office/drawing/2014/main" id="{AFEB6302-0996-4931-CD47-0D1DA64C77E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3" name="Freeform 13">
                <a:extLst>
                  <a:ext uri="{FF2B5EF4-FFF2-40B4-BE49-F238E27FC236}">
                    <a16:creationId xmlns:a16="http://schemas.microsoft.com/office/drawing/2014/main" id="{57784943-6F98-6B11-CD58-3C08637AE18F}"/>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2414" name="Freeform 14">
              <a:extLst>
                <a:ext uri="{FF2B5EF4-FFF2-40B4-BE49-F238E27FC236}">
                  <a16:creationId xmlns:a16="http://schemas.microsoft.com/office/drawing/2014/main" id="{53760803-AA62-BCDD-F586-60F20F5937FC}"/>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2415" name="Group 15">
            <a:extLst>
              <a:ext uri="{FF2B5EF4-FFF2-40B4-BE49-F238E27FC236}">
                <a16:creationId xmlns:a16="http://schemas.microsoft.com/office/drawing/2014/main" id="{802D15DA-3F56-2017-E2DD-C9D351EDE155}"/>
              </a:ext>
            </a:extLst>
          </p:cNvPr>
          <p:cNvGrpSpPr>
            <a:grpSpLocks/>
          </p:cNvGrpSpPr>
          <p:nvPr/>
        </p:nvGrpSpPr>
        <p:grpSpPr bwMode="auto">
          <a:xfrm>
            <a:off x="627063" y="6021388"/>
            <a:ext cx="5684837" cy="849312"/>
            <a:chOff x="395" y="3793"/>
            <a:chExt cx="3581" cy="535"/>
          </a:xfrm>
        </p:grpSpPr>
        <p:sp>
          <p:nvSpPr>
            <p:cNvPr id="102416" name="Freeform 16">
              <a:extLst>
                <a:ext uri="{FF2B5EF4-FFF2-40B4-BE49-F238E27FC236}">
                  <a16:creationId xmlns:a16="http://schemas.microsoft.com/office/drawing/2014/main" id="{2AA42365-54E0-3217-A5DF-68550F196A60}"/>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7" name="Freeform 17">
              <a:extLst>
                <a:ext uri="{FF2B5EF4-FFF2-40B4-BE49-F238E27FC236}">
                  <a16:creationId xmlns:a16="http://schemas.microsoft.com/office/drawing/2014/main" id="{2E44BC0C-1CA8-C00B-C595-8E3CA9E694BC}"/>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8" name="Freeform 18">
              <a:extLst>
                <a:ext uri="{FF2B5EF4-FFF2-40B4-BE49-F238E27FC236}">
                  <a16:creationId xmlns:a16="http://schemas.microsoft.com/office/drawing/2014/main" id="{FB06F2D9-9308-5CFD-0E97-0047FB8A95CA}"/>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19" name="Freeform 19">
              <a:extLst>
                <a:ext uri="{FF2B5EF4-FFF2-40B4-BE49-F238E27FC236}">
                  <a16:creationId xmlns:a16="http://schemas.microsoft.com/office/drawing/2014/main" id="{3350CCF4-D4F5-1A8B-9632-C118C12B558C}"/>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20" name="Freeform 20">
              <a:extLst>
                <a:ext uri="{FF2B5EF4-FFF2-40B4-BE49-F238E27FC236}">
                  <a16:creationId xmlns:a16="http://schemas.microsoft.com/office/drawing/2014/main" id="{8E67B115-F19E-7F65-E917-BEC60CAA568B}"/>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21" name="Freeform 21">
              <a:extLst>
                <a:ext uri="{FF2B5EF4-FFF2-40B4-BE49-F238E27FC236}">
                  <a16:creationId xmlns:a16="http://schemas.microsoft.com/office/drawing/2014/main" id="{B92457FF-B623-AB6F-ECE1-8E8A33C8F450}"/>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2422" name="Rectangle 22">
            <a:extLst>
              <a:ext uri="{FF2B5EF4-FFF2-40B4-BE49-F238E27FC236}">
                <a16:creationId xmlns:a16="http://schemas.microsoft.com/office/drawing/2014/main" id="{39C8BC62-5540-45D9-3B87-85163C8775E1}"/>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23" name="Rectangle 23">
            <a:extLst>
              <a:ext uri="{FF2B5EF4-FFF2-40B4-BE49-F238E27FC236}">
                <a16:creationId xmlns:a16="http://schemas.microsoft.com/office/drawing/2014/main" id="{B59AA231-C665-D3AC-3773-8BE5E80C8A9C}"/>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24" name="Rectangle 24">
            <a:extLst>
              <a:ext uri="{FF2B5EF4-FFF2-40B4-BE49-F238E27FC236}">
                <a16:creationId xmlns:a16="http://schemas.microsoft.com/office/drawing/2014/main" id="{294CF367-5DEF-B8EF-386E-929C4616CB8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endParaRPr lang="en-US" altLang="en-US"/>
          </a:p>
        </p:txBody>
      </p:sp>
      <p:sp>
        <p:nvSpPr>
          <p:cNvPr id="102425" name="Rectangle 25">
            <a:extLst>
              <a:ext uri="{FF2B5EF4-FFF2-40B4-BE49-F238E27FC236}">
                <a16:creationId xmlns:a16="http://schemas.microsoft.com/office/drawing/2014/main" id="{7230323E-3768-CC89-6316-3B0B18E92FA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ltLang="en-US"/>
          </a:p>
        </p:txBody>
      </p:sp>
      <p:sp>
        <p:nvSpPr>
          <p:cNvPr id="102426" name="Rectangle 26">
            <a:extLst>
              <a:ext uri="{FF2B5EF4-FFF2-40B4-BE49-F238E27FC236}">
                <a16:creationId xmlns:a16="http://schemas.microsoft.com/office/drawing/2014/main" id="{E52724D0-2F1A-36A8-B87B-2C0D6CF32B4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B45C3777-4B75-47D0-9509-C2C0D4BF5FF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1"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72" r:id="rId12"/>
    <p:sldLayoutId id="2147483877"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35170" name="Group 2">
            <a:extLst>
              <a:ext uri="{FF2B5EF4-FFF2-40B4-BE49-F238E27FC236}">
                <a16:creationId xmlns:a16="http://schemas.microsoft.com/office/drawing/2014/main" id="{1BE96B80-341E-9755-2D68-B7D522DC8900}"/>
              </a:ext>
            </a:extLst>
          </p:cNvPr>
          <p:cNvGrpSpPr>
            <a:grpSpLocks/>
          </p:cNvGrpSpPr>
          <p:nvPr/>
        </p:nvGrpSpPr>
        <p:grpSpPr bwMode="auto">
          <a:xfrm>
            <a:off x="1588" y="0"/>
            <a:ext cx="9148762" cy="6851650"/>
            <a:chOff x="1" y="0"/>
            <a:chExt cx="5763" cy="4316"/>
          </a:xfrm>
        </p:grpSpPr>
        <p:sp>
          <p:nvSpPr>
            <p:cNvPr id="135171" name="Freeform 3">
              <a:extLst>
                <a:ext uri="{FF2B5EF4-FFF2-40B4-BE49-F238E27FC236}">
                  <a16:creationId xmlns:a16="http://schemas.microsoft.com/office/drawing/2014/main" id="{15CF45D7-B921-46FD-9BF1-DF91AC3948E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2" name="Freeform 4">
              <a:extLst>
                <a:ext uri="{FF2B5EF4-FFF2-40B4-BE49-F238E27FC236}">
                  <a16:creationId xmlns:a16="http://schemas.microsoft.com/office/drawing/2014/main" id="{5C8F7B33-F56B-EC10-9C30-8C4F816B2642}"/>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3" name="Freeform 5">
              <a:extLst>
                <a:ext uri="{FF2B5EF4-FFF2-40B4-BE49-F238E27FC236}">
                  <a16:creationId xmlns:a16="http://schemas.microsoft.com/office/drawing/2014/main" id="{59B4498F-4870-5226-6B52-7AD3DB78ECEF}"/>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35174" name="Group 6">
              <a:extLst>
                <a:ext uri="{FF2B5EF4-FFF2-40B4-BE49-F238E27FC236}">
                  <a16:creationId xmlns:a16="http://schemas.microsoft.com/office/drawing/2014/main" id="{EB2361FC-02A3-B0B0-3870-A1930E8B5D99}"/>
                </a:ext>
              </a:extLst>
            </p:cNvPr>
            <p:cNvGrpSpPr>
              <a:grpSpLocks/>
            </p:cNvGrpSpPr>
            <p:nvPr/>
          </p:nvGrpSpPr>
          <p:grpSpPr bwMode="auto">
            <a:xfrm>
              <a:off x="288" y="0"/>
              <a:ext cx="5098" cy="4316"/>
              <a:chOff x="288" y="0"/>
              <a:chExt cx="5098" cy="4316"/>
            </a:xfrm>
          </p:grpSpPr>
          <p:sp>
            <p:nvSpPr>
              <p:cNvPr id="135175" name="Freeform 7">
                <a:extLst>
                  <a:ext uri="{FF2B5EF4-FFF2-40B4-BE49-F238E27FC236}">
                    <a16:creationId xmlns:a16="http://schemas.microsoft.com/office/drawing/2014/main" id="{4FBF22F6-1E04-5DDE-7757-D55F642378BA}"/>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6" name="Freeform 8">
                <a:extLst>
                  <a:ext uri="{FF2B5EF4-FFF2-40B4-BE49-F238E27FC236}">
                    <a16:creationId xmlns:a16="http://schemas.microsoft.com/office/drawing/2014/main" id="{DAF28D79-49D2-4350-72D8-DB1DE89BC054}"/>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7" name="Freeform 9">
                <a:extLst>
                  <a:ext uri="{FF2B5EF4-FFF2-40B4-BE49-F238E27FC236}">
                    <a16:creationId xmlns:a16="http://schemas.microsoft.com/office/drawing/2014/main" id="{6D9C97F0-40A6-7F48-6B5B-297BA5616003}"/>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8" name="Freeform 10">
                <a:extLst>
                  <a:ext uri="{FF2B5EF4-FFF2-40B4-BE49-F238E27FC236}">
                    <a16:creationId xmlns:a16="http://schemas.microsoft.com/office/drawing/2014/main" id="{3662B457-C6B6-0CD1-BECC-D6A12775CF98}"/>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9" name="Freeform 11">
                <a:extLst>
                  <a:ext uri="{FF2B5EF4-FFF2-40B4-BE49-F238E27FC236}">
                    <a16:creationId xmlns:a16="http://schemas.microsoft.com/office/drawing/2014/main" id="{E257AE4E-2288-A841-0916-57BB05DEBD1B}"/>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0" name="Freeform 12">
                <a:extLst>
                  <a:ext uri="{FF2B5EF4-FFF2-40B4-BE49-F238E27FC236}">
                    <a16:creationId xmlns:a16="http://schemas.microsoft.com/office/drawing/2014/main" id="{8FA395B2-4CB7-4827-5566-8210B74647F8}"/>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1" name="Freeform 13">
                <a:extLst>
                  <a:ext uri="{FF2B5EF4-FFF2-40B4-BE49-F238E27FC236}">
                    <a16:creationId xmlns:a16="http://schemas.microsoft.com/office/drawing/2014/main" id="{60E9F2EF-A47B-6B7E-9242-53D68084B45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2" name="Freeform 14">
                <a:extLst>
                  <a:ext uri="{FF2B5EF4-FFF2-40B4-BE49-F238E27FC236}">
                    <a16:creationId xmlns:a16="http://schemas.microsoft.com/office/drawing/2014/main" id="{82EECCD2-75B0-5CBC-26FA-B9D3F8E4ED16}"/>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3" name="Freeform 15">
                <a:extLst>
                  <a:ext uri="{FF2B5EF4-FFF2-40B4-BE49-F238E27FC236}">
                    <a16:creationId xmlns:a16="http://schemas.microsoft.com/office/drawing/2014/main" id="{9AEFB0F9-CB22-51DA-20F8-3F9D3FF2FF21}"/>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4" name="Freeform 16">
                <a:extLst>
                  <a:ext uri="{FF2B5EF4-FFF2-40B4-BE49-F238E27FC236}">
                    <a16:creationId xmlns:a16="http://schemas.microsoft.com/office/drawing/2014/main" id="{0B594248-EB51-14E8-DF70-437789B0C299}"/>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5" name="Freeform 17">
                <a:extLst>
                  <a:ext uri="{FF2B5EF4-FFF2-40B4-BE49-F238E27FC236}">
                    <a16:creationId xmlns:a16="http://schemas.microsoft.com/office/drawing/2014/main" id="{11BCE4FF-7B6B-7156-ABFD-B1A2E83A544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6" name="Freeform 18">
                <a:extLst>
                  <a:ext uri="{FF2B5EF4-FFF2-40B4-BE49-F238E27FC236}">
                    <a16:creationId xmlns:a16="http://schemas.microsoft.com/office/drawing/2014/main" id="{EFB8760F-52E6-3187-1058-EDCBE566085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7" name="Freeform 19">
                <a:extLst>
                  <a:ext uri="{FF2B5EF4-FFF2-40B4-BE49-F238E27FC236}">
                    <a16:creationId xmlns:a16="http://schemas.microsoft.com/office/drawing/2014/main" id="{470F2D59-A4BD-550A-5477-EF76278F8659}"/>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5188" name="Freeform 20">
              <a:extLst>
                <a:ext uri="{FF2B5EF4-FFF2-40B4-BE49-F238E27FC236}">
                  <a16:creationId xmlns:a16="http://schemas.microsoft.com/office/drawing/2014/main" id="{8881C5EE-016E-884D-009B-8F8A4A681F3F}"/>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9" name="Freeform 21">
              <a:extLst>
                <a:ext uri="{FF2B5EF4-FFF2-40B4-BE49-F238E27FC236}">
                  <a16:creationId xmlns:a16="http://schemas.microsoft.com/office/drawing/2014/main" id="{1DCEFDCE-24F9-8353-87B4-A4D248C48324}"/>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0" name="Freeform 22">
              <a:extLst>
                <a:ext uri="{FF2B5EF4-FFF2-40B4-BE49-F238E27FC236}">
                  <a16:creationId xmlns:a16="http://schemas.microsoft.com/office/drawing/2014/main" id="{EABE2362-78A3-5909-68AB-9D281774EF16}"/>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1" name="Freeform 23">
              <a:extLst>
                <a:ext uri="{FF2B5EF4-FFF2-40B4-BE49-F238E27FC236}">
                  <a16:creationId xmlns:a16="http://schemas.microsoft.com/office/drawing/2014/main" id="{A84FEA9D-2FF8-443D-A0F4-7CCD4D9ACEEF}"/>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2" name="Freeform 24">
              <a:extLst>
                <a:ext uri="{FF2B5EF4-FFF2-40B4-BE49-F238E27FC236}">
                  <a16:creationId xmlns:a16="http://schemas.microsoft.com/office/drawing/2014/main" id="{7828247F-0A56-BB62-4D66-9DF37D177F26}"/>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3" name="Freeform 25">
              <a:extLst>
                <a:ext uri="{FF2B5EF4-FFF2-40B4-BE49-F238E27FC236}">
                  <a16:creationId xmlns:a16="http://schemas.microsoft.com/office/drawing/2014/main" id="{94F8421B-B68E-2137-64BF-25FD987ED474}"/>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4" name="Freeform 26">
              <a:extLst>
                <a:ext uri="{FF2B5EF4-FFF2-40B4-BE49-F238E27FC236}">
                  <a16:creationId xmlns:a16="http://schemas.microsoft.com/office/drawing/2014/main" id="{8B9FDA83-FCB5-663C-1057-3DC800F599D8}"/>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5" name="Freeform 27">
              <a:extLst>
                <a:ext uri="{FF2B5EF4-FFF2-40B4-BE49-F238E27FC236}">
                  <a16:creationId xmlns:a16="http://schemas.microsoft.com/office/drawing/2014/main" id="{AD3D4E82-14E5-D895-825F-38F95159A3EC}"/>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6" name="Line 28">
              <a:extLst>
                <a:ext uri="{FF2B5EF4-FFF2-40B4-BE49-F238E27FC236}">
                  <a16:creationId xmlns:a16="http://schemas.microsoft.com/office/drawing/2014/main" id="{BFBECD7B-29B1-E998-3E5A-99B564847258}"/>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97" name="Line 29">
              <a:extLst>
                <a:ext uri="{FF2B5EF4-FFF2-40B4-BE49-F238E27FC236}">
                  <a16:creationId xmlns:a16="http://schemas.microsoft.com/office/drawing/2014/main" id="{0D64036C-B5A3-A217-C41F-A3EDD322C7E6}"/>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98" name="Line 30">
              <a:extLst>
                <a:ext uri="{FF2B5EF4-FFF2-40B4-BE49-F238E27FC236}">
                  <a16:creationId xmlns:a16="http://schemas.microsoft.com/office/drawing/2014/main" id="{68FB712C-1C92-5945-64E4-0A2209888EC4}"/>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199" name="Group 31">
              <a:extLst>
                <a:ext uri="{FF2B5EF4-FFF2-40B4-BE49-F238E27FC236}">
                  <a16:creationId xmlns:a16="http://schemas.microsoft.com/office/drawing/2014/main" id="{4F777B0D-907A-B6F0-ABBA-D230EF974468}"/>
                </a:ext>
              </a:extLst>
            </p:cNvPr>
            <p:cNvGrpSpPr>
              <a:grpSpLocks/>
            </p:cNvGrpSpPr>
            <p:nvPr/>
          </p:nvGrpSpPr>
          <p:grpSpPr bwMode="auto">
            <a:xfrm>
              <a:off x="1" y="392"/>
              <a:ext cx="5758" cy="1571"/>
              <a:chOff x="1" y="392"/>
              <a:chExt cx="5758" cy="1571"/>
            </a:xfrm>
          </p:grpSpPr>
          <p:sp>
            <p:nvSpPr>
              <p:cNvPr id="135200" name="Line 32">
                <a:extLst>
                  <a:ext uri="{FF2B5EF4-FFF2-40B4-BE49-F238E27FC236}">
                    <a16:creationId xmlns:a16="http://schemas.microsoft.com/office/drawing/2014/main" id="{A9620AEB-8376-FAFD-49EB-C85D7B39624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1" name="Line 33">
                <a:extLst>
                  <a:ext uri="{FF2B5EF4-FFF2-40B4-BE49-F238E27FC236}">
                    <a16:creationId xmlns:a16="http://schemas.microsoft.com/office/drawing/2014/main" id="{5CC47289-D124-3276-9A5F-694A2A3B2DB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2" name="Line 34">
                <a:extLst>
                  <a:ext uri="{FF2B5EF4-FFF2-40B4-BE49-F238E27FC236}">
                    <a16:creationId xmlns:a16="http://schemas.microsoft.com/office/drawing/2014/main" id="{442F6431-988F-AB2C-9814-A2162310D72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3" name="Line 35">
                <a:extLst>
                  <a:ext uri="{FF2B5EF4-FFF2-40B4-BE49-F238E27FC236}">
                    <a16:creationId xmlns:a16="http://schemas.microsoft.com/office/drawing/2014/main" id="{04C5292D-7CCD-EAD8-BCB3-7BE734049B3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4" name="Line 36">
                <a:extLst>
                  <a:ext uri="{FF2B5EF4-FFF2-40B4-BE49-F238E27FC236}">
                    <a16:creationId xmlns:a16="http://schemas.microsoft.com/office/drawing/2014/main" id="{D02BAAB0-04AF-AB67-5A20-3E38E53A177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05" name="Line 37">
              <a:extLst>
                <a:ext uri="{FF2B5EF4-FFF2-40B4-BE49-F238E27FC236}">
                  <a16:creationId xmlns:a16="http://schemas.microsoft.com/office/drawing/2014/main" id="{EDB16A4C-666B-D734-ED0F-EAB6915EBA62}"/>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6" name="Line 38">
              <a:extLst>
                <a:ext uri="{FF2B5EF4-FFF2-40B4-BE49-F238E27FC236}">
                  <a16:creationId xmlns:a16="http://schemas.microsoft.com/office/drawing/2014/main" id="{1DF9D13A-D84B-8777-2153-8F53FB72592A}"/>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07" name="Rectangle 39">
            <a:extLst>
              <a:ext uri="{FF2B5EF4-FFF2-40B4-BE49-F238E27FC236}">
                <a16:creationId xmlns:a16="http://schemas.microsoft.com/office/drawing/2014/main" id="{7B13244A-8CEC-88FD-1ACD-285F7C4FD1F3}"/>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35208" name="Rectangle 40">
            <a:extLst>
              <a:ext uri="{FF2B5EF4-FFF2-40B4-BE49-F238E27FC236}">
                <a16:creationId xmlns:a16="http://schemas.microsoft.com/office/drawing/2014/main" id="{FECC1178-8044-2D54-1331-49AAEBE4B95B}"/>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135209" name="Rectangle 41">
            <a:extLst>
              <a:ext uri="{FF2B5EF4-FFF2-40B4-BE49-F238E27FC236}">
                <a16:creationId xmlns:a16="http://schemas.microsoft.com/office/drawing/2014/main" id="{1ADB1C68-EBA0-BE59-62C3-A0193BDF453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135210" name="Rectangle 42">
            <a:extLst>
              <a:ext uri="{FF2B5EF4-FFF2-40B4-BE49-F238E27FC236}">
                <a16:creationId xmlns:a16="http://schemas.microsoft.com/office/drawing/2014/main" id="{B21F810B-5938-251F-D0E6-69349ED21B0A}"/>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45BC161D-1968-4BC9-92E9-469FFFE38C8D}" type="slidenum">
              <a:rPr lang="en-US" altLang="en-US"/>
              <a:pPr/>
              <a:t>‹#›</a:t>
            </a:fld>
            <a:endParaRPr lang="en-US" altLang="en-US"/>
          </a:p>
        </p:txBody>
      </p:sp>
      <p:sp>
        <p:nvSpPr>
          <p:cNvPr id="135211" name="Rectangle 43">
            <a:extLst>
              <a:ext uri="{FF2B5EF4-FFF2-40B4-BE49-F238E27FC236}">
                <a16:creationId xmlns:a16="http://schemas.microsoft.com/office/drawing/2014/main" id="{04FBCF35-F811-8C2B-E759-C60E19F18BD8}"/>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93"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868"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8242" name="Group 2">
            <a:extLst>
              <a:ext uri="{FF2B5EF4-FFF2-40B4-BE49-F238E27FC236}">
                <a16:creationId xmlns:a16="http://schemas.microsoft.com/office/drawing/2014/main" id="{000B4271-4C43-B570-B653-80A0C80C648B}"/>
              </a:ext>
            </a:extLst>
          </p:cNvPr>
          <p:cNvGrpSpPr>
            <a:grpSpLocks/>
          </p:cNvGrpSpPr>
          <p:nvPr/>
        </p:nvGrpSpPr>
        <p:grpSpPr bwMode="auto">
          <a:xfrm>
            <a:off x="3800475" y="1789113"/>
            <a:ext cx="5340350" cy="5056187"/>
            <a:chOff x="2394" y="1127"/>
            <a:chExt cx="3364" cy="3185"/>
          </a:xfrm>
        </p:grpSpPr>
        <p:sp>
          <p:nvSpPr>
            <p:cNvPr id="138243" name="Rectangle 3">
              <a:extLst>
                <a:ext uri="{FF2B5EF4-FFF2-40B4-BE49-F238E27FC236}">
                  <a16:creationId xmlns:a16="http://schemas.microsoft.com/office/drawing/2014/main" id="{5C902BBA-BB9F-11F5-9EF1-8C4936C162DD}"/>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44" name="Oval 4">
              <a:extLst>
                <a:ext uri="{FF2B5EF4-FFF2-40B4-BE49-F238E27FC236}">
                  <a16:creationId xmlns:a16="http://schemas.microsoft.com/office/drawing/2014/main" id="{C9E6572B-9938-A878-5701-FCE12AFE5311}"/>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45" name="Rectangle 5">
              <a:extLst>
                <a:ext uri="{FF2B5EF4-FFF2-40B4-BE49-F238E27FC236}">
                  <a16:creationId xmlns:a16="http://schemas.microsoft.com/office/drawing/2014/main" id="{7CBF637B-1DB4-A932-4905-87A17FF14BEB}"/>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46" name="Freeform 6">
              <a:extLst>
                <a:ext uri="{FF2B5EF4-FFF2-40B4-BE49-F238E27FC236}">
                  <a16:creationId xmlns:a16="http://schemas.microsoft.com/office/drawing/2014/main" id="{07AB0323-5976-16D4-D7D2-15DBE9B9AC6B}"/>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47" name="Rectangle 7">
              <a:extLst>
                <a:ext uri="{FF2B5EF4-FFF2-40B4-BE49-F238E27FC236}">
                  <a16:creationId xmlns:a16="http://schemas.microsoft.com/office/drawing/2014/main" id="{9EDECB43-4B4C-2A75-0F6A-305445D3D601}"/>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48" name="Rectangle 8">
              <a:extLst>
                <a:ext uri="{FF2B5EF4-FFF2-40B4-BE49-F238E27FC236}">
                  <a16:creationId xmlns:a16="http://schemas.microsoft.com/office/drawing/2014/main" id="{F962BF9F-1549-AA1D-D265-57C7BB6C0AB2}"/>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49" name="Rectangle 9">
              <a:extLst>
                <a:ext uri="{FF2B5EF4-FFF2-40B4-BE49-F238E27FC236}">
                  <a16:creationId xmlns:a16="http://schemas.microsoft.com/office/drawing/2014/main" id="{C12B5E01-F027-A643-02AF-3EB1D530CBE2}"/>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50" name="Rectangle 10">
              <a:extLst>
                <a:ext uri="{FF2B5EF4-FFF2-40B4-BE49-F238E27FC236}">
                  <a16:creationId xmlns:a16="http://schemas.microsoft.com/office/drawing/2014/main" id="{C8F9555B-3A29-86AA-0118-99FA8D6DFE36}"/>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51" name="Rectangle 11">
              <a:extLst>
                <a:ext uri="{FF2B5EF4-FFF2-40B4-BE49-F238E27FC236}">
                  <a16:creationId xmlns:a16="http://schemas.microsoft.com/office/drawing/2014/main" id="{DD24C678-8F07-20D2-AFAD-22573EB2B81A}"/>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52" name="Freeform 12">
              <a:extLst>
                <a:ext uri="{FF2B5EF4-FFF2-40B4-BE49-F238E27FC236}">
                  <a16:creationId xmlns:a16="http://schemas.microsoft.com/office/drawing/2014/main" id="{C4743DD6-A0F8-EBA4-DF2A-71C8378B466A}"/>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3" name="Freeform 13">
              <a:extLst>
                <a:ext uri="{FF2B5EF4-FFF2-40B4-BE49-F238E27FC236}">
                  <a16:creationId xmlns:a16="http://schemas.microsoft.com/office/drawing/2014/main" id="{3E758EFC-FBCF-8BAE-C842-055F2E19E53C}"/>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4" name="Freeform 14">
              <a:extLst>
                <a:ext uri="{FF2B5EF4-FFF2-40B4-BE49-F238E27FC236}">
                  <a16:creationId xmlns:a16="http://schemas.microsoft.com/office/drawing/2014/main" id="{40C298E5-A25A-8065-3A82-83AF3E642A1E}"/>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5" name="Freeform 15">
              <a:extLst>
                <a:ext uri="{FF2B5EF4-FFF2-40B4-BE49-F238E27FC236}">
                  <a16:creationId xmlns:a16="http://schemas.microsoft.com/office/drawing/2014/main" id="{8EA4889B-6BFD-7FD7-A44E-06ABB1A8906D}"/>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6" name="Freeform 16">
              <a:extLst>
                <a:ext uri="{FF2B5EF4-FFF2-40B4-BE49-F238E27FC236}">
                  <a16:creationId xmlns:a16="http://schemas.microsoft.com/office/drawing/2014/main" id="{020888E9-8204-2BC5-9E2E-2F9729BD079B}"/>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7" name="Freeform 17">
              <a:extLst>
                <a:ext uri="{FF2B5EF4-FFF2-40B4-BE49-F238E27FC236}">
                  <a16:creationId xmlns:a16="http://schemas.microsoft.com/office/drawing/2014/main" id="{533BB16E-7F5A-5E59-6F6B-80AF6F4F8041}"/>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8" name="Freeform 18">
              <a:extLst>
                <a:ext uri="{FF2B5EF4-FFF2-40B4-BE49-F238E27FC236}">
                  <a16:creationId xmlns:a16="http://schemas.microsoft.com/office/drawing/2014/main" id="{756F89AF-F19D-C767-9F2F-47DEFBFB6267}"/>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59" name="Freeform 19">
              <a:extLst>
                <a:ext uri="{FF2B5EF4-FFF2-40B4-BE49-F238E27FC236}">
                  <a16:creationId xmlns:a16="http://schemas.microsoft.com/office/drawing/2014/main" id="{0F56A6AE-6D65-7F95-6F55-BF15CBD83249}"/>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0" name="Freeform 20">
              <a:extLst>
                <a:ext uri="{FF2B5EF4-FFF2-40B4-BE49-F238E27FC236}">
                  <a16:creationId xmlns:a16="http://schemas.microsoft.com/office/drawing/2014/main" id="{700C488D-B716-A56B-3566-A0D299D99246}"/>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1" name="Freeform 21">
              <a:extLst>
                <a:ext uri="{FF2B5EF4-FFF2-40B4-BE49-F238E27FC236}">
                  <a16:creationId xmlns:a16="http://schemas.microsoft.com/office/drawing/2014/main" id="{627F1479-C941-690B-38A5-0BB0554A5534}"/>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2" name="Freeform 22">
              <a:extLst>
                <a:ext uri="{FF2B5EF4-FFF2-40B4-BE49-F238E27FC236}">
                  <a16:creationId xmlns:a16="http://schemas.microsoft.com/office/drawing/2014/main" id="{3469AF5D-F463-EF1C-C846-64376C9915F7}"/>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3" name="Freeform 23">
              <a:extLst>
                <a:ext uri="{FF2B5EF4-FFF2-40B4-BE49-F238E27FC236}">
                  <a16:creationId xmlns:a16="http://schemas.microsoft.com/office/drawing/2014/main" id="{30D4EF1F-4431-AD03-8184-80464DC8A640}"/>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4" name="Freeform 24">
              <a:extLst>
                <a:ext uri="{FF2B5EF4-FFF2-40B4-BE49-F238E27FC236}">
                  <a16:creationId xmlns:a16="http://schemas.microsoft.com/office/drawing/2014/main" id="{B08F63EE-8A69-3FBA-A189-06DF7B62D691}"/>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5" name="Freeform 25">
              <a:extLst>
                <a:ext uri="{FF2B5EF4-FFF2-40B4-BE49-F238E27FC236}">
                  <a16:creationId xmlns:a16="http://schemas.microsoft.com/office/drawing/2014/main" id="{08741972-FF59-EDF2-7D9F-232AB8E3EFB2}"/>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6" name="Freeform 26">
              <a:extLst>
                <a:ext uri="{FF2B5EF4-FFF2-40B4-BE49-F238E27FC236}">
                  <a16:creationId xmlns:a16="http://schemas.microsoft.com/office/drawing/2014/main" id="{142FF5E2-CAF1-EE0E-FC27-1B1EDE3A9402}"/>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67" name="Oval 27">
              <a:extLst>
                <a:ext uri="{FF2B5EF4-FFF2-40B4-BE49-F238E27FC236}">
                  <a16:creationId xmlns:a16="http://schemas.microsoft.com/office/drawing/2014/main" id="{F02DD58A-1E25-E93A-8C87-4E308CC6B160}"/>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68" name="Oval 28">
              <a:extLst>
                <a:ext uri="{FF2B5EF4-FFF2-40B4-BE49-F238E27FC236}">
                  <a16:creationId xmlns:a16="http://schemas.microsoft.com/office/drawing/2014/main" id="{61EDC96D-ED40-ACF7-B43E-F3031AD91E9F}"/>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69" name="Oval 29">
              <a:extLst>
                <a:ext uri="{FF2B5EF4-FFF2-40B4-BE49-F238E27FC236}">
                  <a16:creationId xmlns:a16="http://schemas.microsoft.com/office/drawing/2014/main" id="{AB19CC74-F999-2BF3-969C-812D9D1C76D3}"/>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0" name="Freeform 30">
              <a:extLst>
                <a:ext uri="{FF2B5EF4-FFF2-40B4-BE49-F238E27FC236}">
                  <a16:creationId xmlns:a16="http://schemas.microsoft.com/office/drawing/2014/main" id="{1544E2BE-A7C2-A05F-2CB7-3AB37E42A83C}"/>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71" name="Freeform 31">
              <a:extLst>
                <a:ext uri="{FF2B5EF4-FFF2-40B4-BE49-F238E27FC236}">
                  <a16:creationId xmlns:a16="http://schemas.microsoft.com/office/drawing/2014/main" id="{F426FA03-A794-8FD4-7A44-38FB7C7D1B69}"/>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72" name="Rectangle 32">
              <a:extLst>
                <a:ext uri="{FF2B5EF4-FFF2-40B4-BE49-F238E27FC236}">
                  <a16:creationId xmlns:a16="http://schemas.microsoft.com/office/drawing/2014/main" id="{F3D02BAF-C2D1-8656-C85A-29F919336A79}"/>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3" name="Rectangle 33">
              <a:extLst>
                <a:ext uri="{FF2B5EF4-FFF2-40B4-BE49-F238E27FC236}">
                  <a16:creationId xmlns:a16="http://schemas.microsoft.com/office/drawing/2014/main" id="{0064A0E5-AF80-73DB-53C4-9142E69F9679}"/>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4" name="AutoShape 34">
              <a:extLst>
                <a:ext uri="{FF2B5EF4-FFF2-40B4-BE49-F238E27FC236}">
                  <a16:creationId xmlns:a16="http://schemas.microsoft.com/office/drawing/2014/main" id="{5582565C-D090-6A20-80E1-6F68E316E72D}"/>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5" name="Freeform 35">
              <a:extLst>
                <a:ext uri="{FF2B5EF4-FFF2-40B4-BE49-F238E27FC236}">
                  <a16:creationId xmlns:a16="http://schemas.microsoft.com/office/drawing/2014/main" id="{0AB27CCB-7C11-91F1-9BF3-CA948C1BDD00}"/>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76" name="Freeform 36">
              <a:extLst>
                <a:ext uri="{FF2B5EF4-FFF2-40B4-BE49-F238E27FC236}">
                  <a16:creationId xmlns:a16="http://schemas.microsoft.com/office/drawing/2014/main" id="{A1413E9A-0C4D-C44E-A0EE-1175AABCDC1E}"/>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8277" name="Rectangle 37">
            <a:extLst>
              <a:ext uri="{FF2B5EF4-FFF2-40B4-BE49-F238E27FC236}">
                <a16:creationId xmlns:a16="http://schemas.microsoft.com/office/drawing/2014/main" id="{904BF19F-58C2-2547-D973-BE4A7059DCE0}"/>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8278" name="Rectangle 38">
            <a:extLst>
              <a:ext uri="{FF2B5EF4-FFF2-40B4-BE49-F238E27FC236}">
                <a16:creationId xmlns:a16="http://schemas.microsoft.com/office/drawing/2014/main" id="{CB101E98-B2D6-A9D3-664E-1648191ECD15}"/>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8279" name="Rectangle 39">
            <a:extLst>
              <a:ext uri="{FF2B5EF4-FFF2-40B4-BE49-F238E27FC236}">
                <a16:creationId xmlns:a16="http://schemas.microsoft.com/office/drawing/2014/main" id="{BD1E317C-F9D5-802F-35C8-FF107A82F034}"/>
              </a:ext>
            </a:extLst>
          </p:cNvPr>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ltLang="en-US"/>
          </a:p>
        </p:txBody>
      </p:sp>
      <p:sp>
        <p:nvSpPr>
          <p:cNvPr id="138280" name="Rectangle 40">
            <a:extLst>
              <a:ext uri="{FF2B5EF4-FFF2-40B4-BE49-F238E27FC236}">
                <a16:creationId xmlns:a16="http://schemas.microsoft.com/office/drawing/2014/main" id="{E5BAB1B2-2E64-CF83-83EB-CA5B4C83D6E3}"/>
              </a:ext>
            </a:extLst>
          </p:cNvPr>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ltLang="en-US"/>
          </a:p>
        </p:txBody>
      </p:sp>
      <p:sp>
        <p:nvSpPr>
          <p:cNvPr id="138281" name="Rectangle 41">
            <a:extLst>
              <a:ext uri="{FF2B5EF4-FFF2-40B4-BE49-F238E27FC236}">
                <a16:creationId xmlns:a16="http://schemas.microsoft.com/office/drawing/2014/main" id="{8AD53D34-4CEF-8754-A4C4-9769C15DC223}"/>
              </a:ext>
            </a:extLst>
          </p:cNvPr>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0E76AC0A-4CE2-4929-9DE2-634B562085F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81"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0.xml"/><Relationship Id="rId1" Type="http://schemas.openxmlformats.org/officeDocument/2006/relationships/themeOverride" Target="../theme/themeOverride4.xml"/><Relationship Id="rId5" Type="http://schemas.openxmlformats.org/officeDocument/2006/relationships/image" Target="../media/image17.jpe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4.xml"/><Relationship Id="rId1" Type="http://schemas.openxmlformats.org/officeDocument/2006/relationships/themeOverride" Target="../theme/themeOverride5.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themeOverride" Target="../theme/themeOverride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3.xm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1.xml"/><Relationship Id="rId1" Type="http://schemas.openxmlformats.org/officeDocument/2006/relationships/themeOverride" Target="../theme/themeOverride7.xml"/><Relationship Id="rId5" Type="http://schemas.openxmlformats.org/officeDocument/2006/relationships/image" Target="../media/image29.png"/><Relationship Id="rId4" Type="http://schemas.openxmlformats.org/officeDocument/2006/relationships/hyperlink" Target="http://gbgm-umc.org/umw/corinthians/maps/empire.g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hemeOverride" Target="../theme/themeOverride8.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4.xml"/><Relationship Id="rId1" Type="http://schemas.openxmlformats.org/officeDocument/2006/relationships/themeOverride" Target="../theme/themeOverride9.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2.xml"/><Relationship Id="rId1" Type="http://schemas.openxmlformats.org/officeDocument/2006/relationships/slideLayout" Target="../slideLayouts/slideLayout10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http://blog.cakefinancial.com/photos/uncategorized/2007/09/20/cake_power_of_the_people_2.jpg&amp;imgrefurl=http://answers.yahoo.com/question/index%3Fqid%3D20080101213423AALr38d&amp;h=368&amp;w=500&amp;sz=48&amp;hl=en&amp;start=1&amp;tbnid=zoPJ90-s1O2dNM:&amp;tbnh=96&amp;tbnw=130&amp;prev=/images%3Fq%3DPOWER%2BTO%2BTHE%2BPEOPLE%26gbv%3D2%26svnum%3D10%26hl%3Den%26sa%3DX" TargetMode="External"/><Relationship Id="rId2" Type="http://schemas.openxmlformats.org/officeDocument/2006/relationships/notesSlide" Target="../notesSlides/notesSlide23.xml"/><Relationship Id="rId1" Type="http://schemas.openxmlformats.org/officeDocument/2006/relationships/slideLayout" Target="../slideLayouts/slideLayout10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5.xml"/><Relationship Id="rId7" Type="http://schemas.openxmlformats.org/officeDocument/2006/relationships/diagramColors" Target="../diagrams/colors1.xml"/><Relationship Id="rId2" Type="http://schemas.openxmlformats.org/officeDocument/2006/relationships/slideLayout" Target="../slideLayouts/slideLayout61.xml"/><Relationship Id="rId1" Type="http://schemas.openxmlformats.org/officeDocument/2006/relationships/themeOverride" Target="../theme/themeOverride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9.xml"/><Relationship Id="rId1" Type="http://schemas.openxmlformats.org/officeDocument/2006/relationships/themeOverride" Target="../theme/themeOverride11.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9.xml"/><Relationship Id="rId1" Type="http://schemas.openxmlformats.org/officeDocument/2006/relationships/slideLayout" Target="../slideLayouts/slideLayout89.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4.xml"/><Relationship Id="rId1" Type="http://schemas.openxmlformats.org/officeDocument/2006/relationships/themeOverride" Target="../theme/themeOverride1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9.xml"/><Relationship Id="rId1" Type="http://schemas.openxmlformats.org/officeDocument/2006/relationships/themeOverride" Target="../theme/themeOverride13.xml"/><Relationship Id="rId5" Type="http://schemas.openxmlformats.org/officeDocument/2006/relationships/image" Target="../media/image47.wmf"/><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2.xml"/><Relationship Id="rId1" Type="http://schemas.openxmlformats.org/officeDocument/2006/relationships/themeOverride" Target="../theme/themeOverride14.xml"/><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4.xml"/><Relationship Id="rId1" Type="http://schemas.openxmlformats.org/officeDocument/2006/relationships/themeOverride" Target="../theme/themeOverride15.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3.xml"/><Relationship Id="rId1" Type="http://schemas.openxmlformats.org/officeDocument/2006/relationships/themeOverride" Target="../theme/themeOverride16.xml"/><Relationship Id="rId6" Type="http://schemas.openxmlformats.org/officeDocument/2006/relationships/image" Target="../media/image52.jpeg"/><Relationship Id="rId5" Type="http://schemas.openxmlformats.org/officeDocument/2006/relationships/hyperlink" Target="http://images.google.com/imgres?imgurl=http://www.palmbeachpost.com/shared-blogs/palmbeach/cerabino/camel.jpg&amp;imgrefurl=http://www.palmbeachpost.com/blogaroni&amp;h=291&amp;w=300&amp;sz=20&amp;hl=en&amp;start=3&amp;tbnid=70N3hkECN-rvLM:&amp;tbnh=113&amp;tbnw=116&amp;prev=/images%3Fq%3DCAMEL%26gbv%3D2%26svnum%3D10%26hl%3Den" TargetMode="External"/><Relationship Id="rId4" Type="http://schemas.openxmlformats.org/officeDocument/2006/relationships/image" Target="../media/image51.wmf"/></Relationships>
</file>

<file path=ppt/slides/_rels/slide36.xml.rels><?xml version="1.0" encoding="UTF-8" standalone="yes"?>
<Relationships xmlns="http://schemas.openxmlformats.org/package/2006/relationships"><Relationship Id="rId3" Type="http://schemas.openxmlformats.org/officeDocument/2006/relationships/hyperlink" Target="http://www.haikuhut.com/VR/Visual%20Art%20-%20Robert%20D.%20Wilson.htm" TargetMode="External"/><Relationship Id="rId2" Type="http://schemas.openxmlformats.org/officeDocument/2006/relationships/notesSlide" Target="../notesSlides/notesSlide36.xml"/><Relationship Id="rId1" Type="http://schemas.openxmlformats.org/officeDocument/2006/relationships/slideLayout" Target="../slideLayouts/slideLayout64.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4.xml"/><Relationship Id="rId1" Type="http://schemas.openxmlformats.org/officeDocument/2006/relationships/themeOverride" Target="../theme/themeOverride17.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5.xml"/><Relationship Id="rId1" Type="http://schemas.openxmlformats.org/officeDocument/2006/relationships/themeOverride" Target="../theme/themeOverride18.xml"/><Relationship Id="rId5" Type="http://schemas.openxmlformats.org/officeDocument/2006/relationships/image" Target="../media/image56.png"/><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97.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wmf"/><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90.xml"/><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127.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1.xml"/><Relationship Id="rId1" Type="http://schemas.openxmlformats.org/officeDocument/2006/relationships/themeOverride" Target="../theme/themeOverride19.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9.xml"/><Relationship Id="rId1" Type="http://schemas.openxmlformats.org/officeDocument/2006/relationships/themeOverride" Target="../theme/themeOverride20.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0.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43.xml"/><Relationship Id="rId4" Type="http://schemas.openxmlformats.org/officeDocument/2006/relationships/image" Target="../media/image69.jpeg"/></Relationships>
</file>

<file path=ppt/slides/_rels/slide46.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46.xml"/><Relationship Id="rId1" Type="http://schemas.openxmlformats.org/officeDocument/2006/relationships/slideLayout" Target="../slideLayouts/slideLayout73.xml"/><Relationship Id="rId4" Type="http://schemas.openxmlformats.org/officeDocument/2006/relationships/image" Target="../media/image71.wmf"/></Relationships>
</file>

<file path=ppt/slides/_rels/slide47.xml.rels><?xml version="1.0" encoding="UTF-8" standalone="yes"?>
<Relationships xmlns="http://schemas.openxmlformats.org/package/2006/relationships"><Relationship Id="rId3" Type="http://schemas.openxmlformats.org/officeDocument/2006/relationships/hyperlink" Target="http://images.google.com/imgres?imgurl=http://cache.eb.com/eb/image%3Fid%3D8520%26rendTypeId%3D4&amp;imgrefurl=http://www.britannica.com/eb/art-94392/John-Calvin-lithograph-19th-century&amp;h=450&amp;w=390&amp;sz=36&amp;hl=en&amp;start=2&amp;tbnid=d3WkF6nQKZ1SLM:&amp;tbnh=127&amp;tbnw=110&amp;prev=/images%3Fq%3DJOHN%2BCALVIN%26gbv%3D2%26svnum%3D10%26hl%3Den" TargetMode="External"/><Relationship Id="rId2" Type="http://schemas.openxmlformats.org/officeDocument/2006/relationships/notesSlide" Target="../notesSlides/notesSlide47.xml"/><Relationship Id="rId1" Type="http://schemas.openxmlformats.org/officeDocument/2006/relationships/slideLayout" Target="../slideLayouts/slideLayout151.xml"/><Relationship Id="rId5" Type="http://schemas.openxmlformats.org/officeDocument/2006/relationships/image" Target="../media/image68.jpeg"/><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17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9.xml"/><Relationship Id="rId1" Type="http://schemas.openxmlformats.org/officeDocument/2006/relationships/slideLayout" Target="../slideLayouts/slideLayout184.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4.xml"/><Relationship Id="rId1" Type="http://schemas.openxmlformats.org/officeDocument/2006/relationships/themeOverride" Target="../theme/themeOverride21.xml"/><Relationship Id="rId4" Type="http://schemas.openxmlformats.org/officeDocument/2006/relationships/image" Target="../media/image76.jpeg"/></Relationships>
</file>

<file path=ppt/slides/_rels/slide5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51.xml"/><Relationship Id="rId1" Type="http://schemas.openxmlformats.org/officeDocument/2006/relationships/slideLayout" Target="../slideLayouts/slideLayout114.xml"/><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2.xml"/><Relationship Id="rId1" Type="http://schemas.openxmlformats.org/officeDocument/2006/relationships/slideLayout" Target="../slideLayouts/slideLayout24.xml"/><Relationship Id="rId5" Type="http://schemas.openxmlformats.org/officeDocument/2006/relationships/image" Target="../media/image80.jpeg"/><Relationship Id="rId4" Type="http://schemas.openxmlformats.org/officeDocument/2006/relationships/hyperlink" Target="http://images.google.com/imgres?imgurl=http://upload.wikimedia.org/wikipedia/commons/b/b8/John_Locke.jpg&amp;imgrefurl=http://commons.wikimedia.org/wiki/Image:John_Locke.jpg&amp;h=365&amp;w=282&amp;sz=12&amp;hl=en&amp;start=13&amp;tbnid=QLA8FD3XYWQhFM:&amp;tbnh=121&amp;tbnw=93&amp;prev=/images%3Fq%3DJOHN%2BLOCKE%26gbv%3D2%26svnum%3D10%26hl%3Den"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1.xml"/><Relationship Id="rId1" Type="http://schemas.openxmlformats.org/officeDocument/2006/relationships/themeOverride" Target="../theme/themeOverride22.xml"/><Relationship Id="rId5" Type="http://schemas.openxmlformats.org/officeDocument/2006/relationships/image" Target="../media/image82.jpeg"/><Relationship Id="rId4" Type="http://schemas.openxmlformats.org/officeDocument/2006/relationships/image" Target="../media/image81.wmf"/></Relationships>
</file>

<file path=ppt/slides/_rels/slide54.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54.xml"/><Relationship Id="rId1" Type="http://schemas.openxmlformats.org/officeDocument/2006/relationships/slideLayout" Target="../slideLayouts/slideLayout66.xml"/><Relationship Id="rId5" Type="http://schemas.openxmlformats.org/officeDocument/2006/relationships/image" Target="../media/image85.png"/><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5.xml"/><Relationship Id="rId1" Type="http://schemas.openxmlformats.org/officeDocument/2006/relationships/slideLayout" Target="../slideLayouts/slideLayout16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4.xml"/><Relationship Id="rId1" Type="http://schemas.openxmlformats.org/officeDocument/2006/relationships/themeOverride" Target="../theme/themeOverride23.xml"/><Relationship Id="rId5" Type="http://schemas.openxmlformats.org/officeDocument/2006/relationships/image" Target="../media/image88.jpeg"/><Relationship Id="rId4" Type="http://schemas.openxmlformats.org/officeDocument/2006/relationships/image" Target="../media/image87.jpeg"/></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themeOverride" Target="../theme/themeOverride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en.wikipedia.org/wiki/Image:God2-Sistine_Chapel.p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9.xml"/><Relationship Id="rId1" Type="http://schemas.openxmlformats.org/officeDocument/2006/relationships/themeOverride" Target="../theme/themeOverride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themeOverride" Target="../theme/themeOverride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CFE444C-BFA5-3A53-B847-B4E86551965C}"/>
              </a:ext>
            </a:extLst>
          </p:cNvPr>
          <p:cNvSpPr>
            <a:spLocks noGrp="1" noChangeArrowheads="1"/>
          </p:cNvSpPr>
          <p:nvPr>
            <p:ph type="ctrTitle"/>
          </p:nvPr>
        </p:nvSpPr>
        <p:spPr/>
        <p:txBody>
          <a:bodyPr/>
          <a:lstStyle/>
          <a:p>
            <a:r>
              <a:rPr lang="en-US" altLang="en-US"/>
              <a:t>World History Fall Final</a:t>
            </a:r>
          </a:p>
        </p:txBody>
      </p:sp>
      <p:sp>
        <p:nvSpPr>
          <p:cNvPr id="2051" name="Rectangle 3">
            <a:extLst>
              <a:ext uri="{FF2B5EF4-FFF2-40B4-BE49-F238E27FC236}">
                <a16:creationId xmlns:a16="http://schemas.microsoft.com/office/drawing/2014/main" id="{D39F03B6-F9B2-1B33-4947-B72BEB87E48C}"/>
              </a:ext>
            </a:extLst>
          </p:cNvPr>
          <p:cNvSpPr>
            <a:spLocks noGrp="1" noChangeArrowheads="1"/>
          </p:cNvSpPr>
          <p:nvPr>
            <p:ph type="subTitle" idx="1"/>
          </p:nvPr>
        </p:nvSpPr>
        <p:spPr/>
        <p:txBody>
          <a:bodyPr/>
          <a:lstStyle/>
          <a:p>
            <a:r>
              <a:rPr lang="en-US" altLang="en-US"/>
              <a:t>Ancient History to </a:t>
            </a:r>
          </a:p>
          <a:p>
            <a:r>
              <a:rPr lang="en-US" altLang="en-US"/>
              <a:t>the American Revolution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ssolve">
                                      <p:cBhvr>
                                        <p:cTn id="1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ABC33F64-8D94-1D75-E0E3-22D9EC24AC2B}"/>
              </a:ext>
            </a:extLst>
          </p:cNvPr>
          <p:cNvSpPr>
            <a:spLocks noGrp="1" noChangeArrowheads="1"/>
          </p:cNvSpPr>
          <p:nvPr>
            <p:ph type="title"/>
          </p:nvPr>
        </p:nvSpPr>
        <p:spPr/>
        <p:txBody>
          <a:bodyPr/>
          <a:lstStyle/>
          <a:p>
            <a:r>
              <a:rPr lang="en-US" altLang="en-US"/>
              <a:t>Olmecs in the Americas</a:t>
            </a:r>
          </a:p>
        </p:txBody>
      </p:sp>
      <p:sp>
        <p:nvSpPr>
          <p:cNvPr id="68613" name="Rectangle 5">
            <a:extLst>
              <a:ext uri="{FF2B5EF4-FFF2-40B4-BE49-F238E27FC236}">
                <a16:creationId xmlns:a16="http://schemas.microsoft.com/office/drawing/2014/main" id="{319BF322-9491-FB52-E6D8-35E9CE9747BC}"/>
              </a:ext>
            </a:extLst>
          </p:cNvPr>
          <p:cNvSpPr>
            <a:spLocks noGrp="1" noChangeArrowheads="1"/>
          </p:cNvSpPr>
          <p:nvPr>
            <p:ph type="body" sz="half" idx="1"/>
          </p:nvPr>
        </p:nvSpPr>
        <p:spPr/>
        <p:txBody>
          <a:bodyPr/>
          <a:lstStyle/>
          <a:p>
            <a:r>
              <a:rPr lang="en-US" altLang="en-US" sz="2400"/>
              <a:t>Around 6,000 BC the first cultures began to emerge. The first were the Olmecs which began around 1500 BC and died out around 200 AD. They were known for the Olmec heads. 16 of them are at the Museum of Anthropology in Xalpa.</a:t>
            </a:r>
          </a:p>
        </p:txBody>
      </p:sp>
      <p:pic>
        <p:nvPicPr>
          <p:cNvPr id="68615" name="Picture 7">
            <a:extLst>
              <a:ext uri="{FF2B5EF4-FFF2-40B4-BE49-F238E27FC236}">
                <a16:creationId xmlns:a16="http://schemas.microsoft.com/office/drawing/2014/main" id="{6D53BD98-757F-0DD5-1241-CE6249B3143C}"/>
              </a:ext>
            </a:extLst>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867400" y="1676400"/>
            <a:ext cx="1524000" cy="1712913"/>
          </a:xfrm>
        </p:spPr>
      </p:pic>
      <p:pic>
        <p:nvPicPr>
          <p:cNvPr id="68617" name="Picture 9" descr="Olmec Colossal Head">
            <a:extLst>
              <a:ext uri="{FF2B5EF4-FFF2-40B4-BE49-F238E27FC236}">
                <a16:creationId xmlns:a16="http://schemas.microsoft.com/office/drawing/2014/main" id="{92409171-0C9C-E1F8-4701-1E80AE74B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733800"/>
            <a:ext cx="31242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8" name="Picture 8">
            <a:extLst>
              <a:ext uri="{FF2B5EF4-FFF2-40B4-BE49-F238E27FC236}">
                <a16:creationId xmlns:a16="http://schemas.microsoft.com/office/drawing/2014/main" id="{C51EBDE4-5FE3-7977-C0CE-97105C899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38481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71690" name="Picture 10">
            <a:extLst>
              <a:ext uri="{FF2B5EF4-FFF2-40B4-BE49-F238E27FC236}">
                <a16:creationId xmlns:a16="http://schemas.microsoft.com/office/drawing/2014/main" id="{CDA1F9AF-21E8-C134-6CD3-316725B5C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438400"/>
            <a:ext cx="4343400" cy="3686175"/>
          </a:xfrm>
          <a:prstGeom prst="rect">
            <a:avLst/>
          </a:prstGeom>
          <a:noFill/>
          <a:extLst>
            <a:ext uri="{909E8E84-426E-40DD-AFC4-6F175D3DCCD1}">
              <a14:hiddenFill xmlns:a14="http://schemas.microsoft.com/office/drawing/2010/main">
                <a:solidFill>
                  <a:srgbClr val="FFFFFF"/>
                </a:solidFill>
              </a14:hiddenFill>
            </a:ext>
          </a:extLst>
        </p:spPr>
      </p:pic>
      <p:sp>
        <p:nvSpPr>
          <p:cNvPr id="71691" name="Text Box 11">
            <a:extLst>
              <a:ext uri="{FF2B5EF4-FFF2-40B4-BE49-F238E27FC236}">
                <a16:creationId xmlns:a16="http://schemas.microsoft.com/office/drawing/2014/main" id="{EC54E53F-CDEF-7630-913F-2BED16272153}"/>
              </a:ext>
            </a:extLst>
          </p:cNvPr>
          <p:cNvSpPr txBox="1">
            <a:spLocks noChangeArrowheads="1"/>
          </p:cNvSpPr>
          <p:nvPr/>
        </p:nvSpPr>
        <p:spPr bwMode="auto">
          <a:xfrm>
            <a:off x="457200" y="4800600"/>
            <a:ext cx="3581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Cuneiform writing – reeds pressed into clay</a:t>
            </a:r>
          </a:p>
          <a:p>
            <a:pPr>
              <a:spcBef>
                <a:spcPct val="50000"/>
              </a:spcBef>
            </a:pPr>
            <a:r>
              <a:rPr lang="en-US" altLang="en-US" sz="1800"/>
              <a:t>Babylonian – Way pickin’ old</a:t>
            </a:r>
          </a:p>
          <a:p>
            <a:pPr>
              <a:spcBef>
                <a:spcPct val="50000"/>
              </a:spcBef>
            </a:pPr>
            <a:r>
              <a:rPr lang="en-US" altLang="en-US" sz="1800"/>
              <a:t>2300- 800 BC</a:t>
            </a:r>
          </a:p>
        </p:txBody>
      </p:sp>
      <p:sp>
        <p:nvSpPr>
          <p:cNvPr id="71692" name="Text Box 12">
            <a:extLst>
              <a:ext uri="{FF2B5EF4-FFF2-40B4-BE49-F238E27FC236}">
                <a16:creationId xmlns:a16="http://schemas.microsoft.com/office/drawing/2014/main" id="{82BCF221-D4D3-40CE-2644-8E224E429BD8}"/>
              </a:ext>
            </a:extLst>
          </p:cNvPr>
          <p:cNvSpPr txBox="1">
            <a:spLocks noChangeArrowheads="1"/>
          </p:cNvSpPr>
          <p:nvPr/>
        </p:nvSpPr>
        <p:spPr bwMode="auto">
          <a:xfrm>
            <a:off x="4495800" y="3810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Hieroglyphics – organized writing mostly Egyptian</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a:extLst>
              <a:ext uri="{FF2B5EF4-FFF2-40B4-BE49-F238E27FC236}">
                <a16:creationId xmlns:a16="http://schemas.microsoft.com/office/drawing/2014/main" id="{AF66B7F6-F7F2-3D98-D4E7-1BAB69CB3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867400" cy="4743450"/>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a:extLst>
              <a:ext uri="{FF2B5EF4-FFF2-40B4-BE49-F238E27FC236}">
                <a16:creationId xmlns:a16="http://schemas.microsoft.com/office/drawing/2014/main" id="{8736A4A7-587F-AB9F-6B7B-FCE30D7034B3}"/>
              </a:ext>
            </a:extLst>
          </p:cNvPr>
          <p:cNvSpPr>
            <a:spLocks noGrp="1" noChangeArrowheads="1"/>
          </p:cNvSpPr>
          <p:nvPr>
            <p:ph type="title"/>
          </p:nvPr>
        </p:nvSpPr>
        <p:spPr>
          <a:xfrm>
            <a:off x="457200" y="304800"/>
            <a:ext cx="8229600" cy="1384300"/>
          </a:xfrm>
        </p:spPr>
        <p:txBody>
          <a:bodyPr/>
          <a:lstStyle/>
          <a:p>
            <a:r>
              <a:rPr lang="en-US" altLang="en-US"/>
              <a:t>Phoenicians were good traders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a:extLst>
              <a:ext uri="{FF2B5EF4-FFF2-40B4-BE49-F238E27FC236}">
                <a16:creationId xmlns:a16="http://schemas.microsoft.com/office/drawing/2014/main" id="{FB4BEB6A-2CC7-AECC-D6CF-AB611C39D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67150" cy="4343400"/>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a:extLst>
              <a:ext uri="{FF2B5EF4-FFF2-40B4-BE49-F238E27FC236}">
                <a16:creationId xmlns:a16="http://schemas.microsoft.com/office/drawing/2014/main" id="{3C55455C-AEA6-2979-F6B2-D9C0E96BBA28}"/>
              </a:ext>
            </a:extLst>
          </p:cNvPr>
          <p:cNvSpPr txBox="1">
            <a:spLocks noChangeArrowheads="1"/>
          </p:cNvSpPr>
          <p:nvPr/>
        </p:nvSpPr>
        <p:spPr bwMode="auto">
          <a:xfrm>
            <a:off x="762000" y="381000"/>
            <a:ext cx="67818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Hatshepsut- Egyptian queen 1503-1482BC</a:t>
            </a:r>
            <a:endParaRPr lang="en-US" altLang="en-US">
              <a:solidFill>
                <a:schemeClr val="bg2"/>
              </a:solidFill>
            </a:endParaRPr>
          </a:p>
        </p:txBody>
      </p:sp>
      <p:pic>
        <p:nvPicPr>
          <p:cNvPr id="93192" name="Picture 8">
            <a:extLst>
              <a:ext uri="{FF2B5EF4-FFF2-40B4-BE49-F238E27FC236}">
                <a16:creationId xmlns:a16="http://schemas.microsoft.com/office/drawing/2014/main" id="{3F091FEB-E46B-914D-BFCF-A1931E1B9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209800"/>
            <a:ext cx="4762500" cy="339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ox(in)">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mph" presetSubtype="0" fill="hold" nodeType="clickEffect">
                                  <p:stCondLst>
                                    <p:cond delay="0"/>
                                  </p:stCondLst>
                                  <p:childTnLst>
                                    <p:animClr clrSpc="hsl" dir="cw">
                                      <p:cBhvr override="childStyle">
                                        <p:cTn id="11" dur="500" fill="hold"/>
                                        <p:tgtEl>
                                          <p:spTgt spid="93192"/>
                                        </p:tgtEl>
                                        <p:attrNameLst>
                                          <p:attrName>style.color</p:attrName>
                                        </p:attrNameLst>
                                      </p:cBhvr>
                                      <p:by>
                                        <p:hsl h="10842353" s="0" l="0"/>
                                      </p:by>
                                    </p:animClr>
                                    <p:animClr clrSpc="hsl" dir="cw">
                                      <p:cBhvr>
                                        <p:cTn id="12" dur="500" fill="hold"/>
                                        <p:tgtEl>
                                          <p:spTgt spid="93192"/>
                                        </p:tgtEl>
                                        <p:attrNameLst>
                                          <p:attrName>fillcolor</p:attrName>
                                        </p:attrNameLst>
                                      </p:cBhvr>
                                      <p:by>
                                        <p:hsl h="10842353" s="0" l="0"/>
                                      </p:by>
                                    </p:animClr>
                                    <p:animClr clrSpc="hsl" dir="cw">
                                      <p:cBhvr>
                                        <p:cTn id="13" dur="500" fill="hold"/>
                                        <p:tgtEl>
                                          <p:spTgt spid="93192"/>
                                        </p:tgtEl>
                                        <p:attrNameLst>
                                          <p:attrName>stroke.color</p:attrName>
                                        </p:attrNameLst>
                                      </p:cBhvr>
                                      <p:by>
                                        <p:hsl h="10842353" s="0" l="0"/>
                                      </p:by>
                                    </p:animClr>
                                    <p:set>
                                      <p:cBhvr>
                                        <p:cTn id="14" dur="500" fill="hold"/>
                                        <p:tgtEl>
                                          <p:spTgt spid="931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D2CD6FC-C374-F548-22CB-8CF6AEAB6C3A}"/>
              </a:ext>
            </a:extLst>
          </p:cNvPr>
          <p:cNvSpPr>
            <a:spLocks noGrp="1" noChangeArrowheads="1"/>
          </p:cNvSpPr>
          <p:nvPr>
            <p:ph type="title"/>
          </p:nvPr>
        </p:nvSpPr>
        <p:spPr/>
        <p:txBody>
          <a:bodyPr/>
          <a:lstStyle/>
          <a:p>
            <a:r>
              <a:rPr lang="en-US" altLang="en-US"/>
              <a:t>Mesopotamia</a:t>
            </a:r>
          </a:p>
        </p:txBody>
      </p:sp>
      <p:sp>
        <p:nvSpPr>
          <p:cNvPr id="94211" name="Rectangle 3">
            <a:extLst>
              <a:ext uri="{FF2B5EF4-FFF2-40B4-BE49-F238E27FC236}">
                <a16:creationId xmlns:a16="http://schemas.microsoft.com/office/drawing/2014/main" id="{C41116A7-7423-38C0-F258-8F98FC1EA353}"/>
              </a:ext>
            </a:extLst>
          </p:cNvPr>
          <p:cNvSpPr>
            <a:spLocks noGrp="1" noChangeArrowheads="1"/>
          </p:cNvSpPr>
          <p:nvPr>
            <p:ph type="body" idx="1"/>
          </p:nvPr>
        </p:nvSpPr>
        <p:spPr/>
        <p:txBody>
          <a:bodyPr/>
          <a:lstStyle/>
          <a:p>
            <a:r>
              <a:rPr lang="en-US" altLang="en-US"/>
              <a:t>Means the land between the rivers</a:t>
            </a:r>
          </a:p>
          <a:p>
            <a:r>
              <a:rPr lang="en-US" altLang="en-US"/>
              <a:t>Which rivers?</a:t>
            </a:r>
          </a:p>
        </p:txBody>
      </p:sp>
      <p:pic>
        <p:nvPicPr>
          <p:cNvPr id="94213" name="Picture 5" descr="Cradle of Civilization">
            <a:extLst>
              <a:ext uri="{FF2B5EF4-FFF2-40B4-BE49-F238E27FC236}">
                <a16:creationId xmlns:a16="http://schemas.microsoft.com/office/drawing/2014/main" id="{0D1189DE-4923-FFDE-74A6-453F4A386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36957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gtEl>
                                        <p:attrNameLst>
                                          <p:attrName>style.visibility</p:attrName>
                                        </p:attrNameLst>
                                      </p:cBhvr>
                                      <p:to>
                                        <p:strVal val="visible"/>
                                      </p:to>
                                    </p:set>
                                    <p:animEffect transition="in" filter="fade">
                                      <p:cBhvr>
                                        <p:cTn id="10" dur="2000"/>
                                        <p:tgtEl>
                                          <p:spTgt spid="942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94213"/>
                                        </p:tgtEl>
                                        <p:attrNameLst>
                                          <p:attrName>style.visibility</p:attrName>
                                        </p:attrNameLst>
                                      </p:cBhvr>
                                      <p:to>
                                        <p:strVal val="visible"/>
                                      </p:to>
                                    </p:set>
                                    <p:animEffect transition="in" filter="diamond(in)">
                                      <p:cBhvr>
                                        <p:cTn id="15" dur="20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6600BBC-F78C-6ED7-64DD-DA7444CFAE9F}"/>
              </a:ext>
            </a:extLst>
          </p:cNvPr>
          <p:cNvSpPr>
            <a:spLocks noGrp="1" noChangeArrowheads="1"/>
          </p:cNvSpPr>
          <p:nvPr>
            <p:ph type="title"/>
          </p:nvPr>
        </p:nvSpPr>
        <p:spPr/>
        <p:txBody>
          <a:bodyPr/>
          <a:lstStyle/>
          <a:p>
            <a:r>
              <a:rPr lang="en-US" altLang="en-US"/>
              <a:t>The Afterlife !!!!</a:t>
            </a:r>
          </a:p>
        </p:txBody>
      </p:sp>
      <p:sp>
        <p:nvSpPr>
          <p:cNvPr id="95235" name="Rectangle 3">
            <a:extLst>
              <a:ext uri="{FF2B5EF4-FFF2-40B4-BE49-F238E27FC236}">
                <a16:creationId xmlns:a16="http://schemas.microsoft.com/office/drawing/2014/main" id="{256674ED-60C6-2A45-9BFD-D2F3EFDB6EBC}"/>
              </a:ext>
            </a:extLst>
          </p:cNvPr>
          <p:cNvSpPr>
            <a:spLocks noGrp="1" noChangeArrowheads="1"/>
          </p:cNvSpPr>
          <p:nvPr>
            <p:ph type="body" idx="1"/>
          </p:nvPr>
        </p:nvSpPr>
        <p:spPr/>
        <p:txBody>
          <a:bodyPr/>
          <a:lstStyle/>
          <a:p>
            <a:endParaRPr lang="en-GB" altLang="en-US"/>
          </a:p>
        </p:txBody>
      </p:sp>
      <p:pic>
        <p:nvPicPr>
          <p:cNvPr id="95237" name="Picture 5" descr="The Soul's First Flight">
            <a:extLst>
              <a:ext uri="{FF2B5EF4-FFF2-40B4-BE49-F238E27FC236}">
                <a16:creationId xmlns:a16="http://schemas.microsoft.com/office/drawing/2014/main" id="{615559DD-E58C-DFB9-E05E-7D42BE698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5486400" cy="443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5B4285FA-5392-6231-17AE-222D4556B002}"/>
              </a:ext>
            </a:extLst>
          </p:cNvPr>
          <p:cNvSpPr>
            <a:spLocks noGrp="1" noChangeArrowheads="1"/>
          </p:cNvSpPr>
          <p:nvPr>
            <p:ph type="title"/>
          </p:nvPr>
        </p:nvSpPr>
        <p:spPr/>
        <p:txBody>
          <a:bodyPr/>
          <a:lstStyle/>
          <a:p>
            <a:r>
              <a:rPr lang="en-US" altLang="en-US"/>
              <a:t>Match the vocabulary</a:t>
            </a:r>
          </a:p>
        </p:txBody>
      </p:sp>
      <p:sp>
        <p:nvSpPr>
          <p:cNvPr id="105477" name="Rectangle 5">
            <a:extLst>
              <a:ext uri="{FF2B5EF4-FFF2-40B4-BE49-F238E27FC236}">
                <a16:creationId xmlns:a16="http://schemas.microsoft.com/office/drawing/2014/main" id="{904BD2B2-0E28-075F-48C5-9027B48BB86E}"/>
              </a:ext>
            </a:extLst>
          </p:cNvPr>
          <p:cNvSpPr>
            <a:spLocks noGrp="1" noChangeArrowheads="1"/>
          </p:cNvSpPr>
          <p:nvPr>
            <p:ph type="body" sz="half" idx="1"/>
          </p:nvPr>
        </p:nvSpPr>
        <p:spPr/>
        <p:txBody>
          <a:bodyPr/>
          <a:lstStyle/>
          <a:p>
            <a:pPr>
              <a:lnSpc>
                <a:spcPct val="80000"/>
              </a:lnSpc>
            </a:pPr>
            <a:r>
              <a:rPr lang="en-US" altLang="en-US" sz="2400"/>
              <a:t>Bureaucracy</a:t>
            </a:r>
          </a:p>
          <a:p>
            <a:pPr>
              <a:lnSpc>
                <a:spcPct val="80000"/>
              </a:lnSpc>
            </a:pPr>
            <a:endParaRPr lang="en-US" altLang="en-US" sz="2400"/>
          </a:p>
          <a:p>
            <a:pPr>
              <a:lnSpc>
                <a:spcPct val="80000"/>
              </a:lnSpc>
            </a:pPr>
            <a:r>
              <a:rPr lang="en-US" altLang="en-US" sz="2400"/>
              <a:t>Shogun</a:t>
            </a:r>
          </a:p>
          <a:p>
            <a:pPr>
              <a:lnSpc>
                <a:spcPct val="80000"/>
              </a:lnSpc>
            </a:pPr>
            <a:endParaRPr lang="en-US" altLang="en-US" sz="2400"/>
          </a:p>
          <a:p>
            <a:pPr>
              <a:lnSpc>
                <a:spcPct val="80000"/>
              </a:lnSpc>
            </a:pPr>
            <a:r>
              <a:rPr lang="en-US" altLang="en-US" sz="2400"/>
              <a:t>Missionaries</a:t>
            </a:r>
          </a:p>
          <a:p>
            <a:pPr>
              <a:lnSpc>
                <a:spcPct val="80000"/>
              </a:lnSpc>
            </a:pPr>
            <a:endParaRPr lang="en-US" altLang="en-US" sz="2400"/>
          </a:p>
          <a:p>
            <a:pPr>
              <a:lnSpc>
                <a:spcPct val="80000"/>
              </a:lnSpc>
            </a:pPr>
            <a:r>
              <a:rPr lang="en-US" altLang="en-US" sz="2400"/>
              <a:t>Calligraphy</a:t>
            </a:r>
          </a:p>
          <a:p>
            <a:pPr>
              <a:lnSpc>
                <a:spcPct val="80000"/>
              </a:lnSpc>
            </a:pPr>
            <a:endParaRPr lang="en-US" altLang="en-US" sz="2400"/>
          </a:p>
          <a:p>
            <a:pPr>
              <a:lnSpc>
                <a:spcPct val="80000"/>
              </a:lnSpc>
            </a:pPr>
            <a:r>
              <a:rPr lang="en-US" altLang="en-US" sz="2400"/>
              <a:t>aborigines</a:t>
            </a:r>
          </a:p>
        </p:txBody>
      </p:sp>
      <p:sp>
        <p:nvSpPr>
          <p:cNvPr id="105478" name="Rectangle 6">
            <a:extLst>
              <a:ext uri="{FF2B5EF4-FFF2-40B4-BE49-F238E27FC236}">
                <a16:creationId xmlns:a16="http://schemas.microsoft.com/office/drawing/2014/main" id="{1D9FBCA8-82E0-6B86-917B-25E9173F39CF}"/>
              </a:ext>
            </a:extLst>
          </p:cNvPr>
          <p:cNvSpPr>
            <a:spLocks noGrp="1" noChangeArrowheads="1"/>
          </p:cNvSpPr>
          <p:nvPr>
            <p:ph type="body" sz="half" idx="2"/>
          </p:nvPr>
        </p:nvSpPr>
        <p:spPr/>
        <p:txBody>
          <a:bodyPr/>
          <a:lstStyle/>
          <a:p>
            <a:pPr marL="533400" indent="-533400">
              <a:lnSpc>
                <a:spcPct val="80000"/>
              </a:lnSpc>
              <a:buFontTx/>
              <a:buAutoNum type="alphaUcPeriod"/>
            </a:pPr>
            <a:r>
              <a:rPr lang="en-US" altLang="en-US" sz="2400"/>
              <a:t>Held greater power than the emperor of Japan</a:t>
            </a:r>
          </a:p>
          <a:p>
            <a:pPr marL="533400" indent="-533400">
              <a:lnSpc>
                <a:spcPct val="80000"/>
              </a:lnSpc>
              <a:buFontTx/>
              <a:buAutoNum type="alphaUcPeriod"/>
            </a:pPr>
            <a:r>
              <a:rPr lang="en-US" altLang="en-US" sz="2400"/>
              <a:t>A cultural contribution of the Chinese</a:t>
            </a:r>
          </a:p>
          <a:p>
            <a:pPr marL="533400" indent="-533400">
              <a:lnSpc>
                <a:spcPct val="80000"/>
              </a:lnSpc>
              <a:buFontTx/>
              <a:buAutoNum type="alphaUcPeriod"/>
            </a:pPr>
            <a:r>
              <a:rPr lang="en-US" altLang="en-US" sz="2400"/>
              <a:t>Came to Australia from Asia</a:t>
            </a:r>
          </a:p>
          <a:p>
            <a:pPr marL="533400" indent="-533400">
              <a:lnSpc>
                <a:spcPct val="80000"/>
              </a:lnSpc>
              <a:buFontTx/>
              <a:buAutoNum type="alphaUcPeriod"/>
            </a:pPr>
            <a:r>
              <a:rPr lang="en-US" altLang="en-US" sz="2400"/>
              <a:t>The Khmer empire borrowed this idea from India</a:t>
            </a:r>
          </a:p>
          <a:p>
            <a:pPr marL="533400" indent="-533400">
              <a:lnSpc>
                <a:spcPct val="80000"/>
              </a:lnSpc>
              <a:buFontTx/>
              <a:buAutoNum type="alphaUcPeriod"/>
            </a:pPr>
            <a:r>
              <a:rPr lang="en-US" altLang="en-US" sz="2400"/>
              <a:t>The way through which Asoka’s peaceful ideas were spread from India to other regions</a:t>
            </a:r>
          </a:p>
          <a:p>
            <a:pPr marL="533400" indent="-533400">
              <a:lnSpc>
                <a:spcPct val="80000"/>
              </a:lnSpc>
              <a:buFontTx/>
              <a:buAutoNum type="alphaUcPeriod"/>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a:extLst>
              <a:ext uri="{FF2B5EF4-FFF2-40B4-BE49-F238E27FC236}">
                <a16:creationId xmlns:a16="http://schemas.microsoft.com/office/drawing/2014/main" id="{38480E1A-FF79-3BEE-2303-6A98A1889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
            <a:ext cx="4138613" cy="4138613"/>
          </a:xfrm>
          <a:prstGeom prst="rect">
            <a:avLst/>
          </a:prstGeom>
          <a:noFill/>
          <a:extLst>
            <a:ext uri="{909E8E84-426E-40DD-AFC4-6F175D3DCCD1}">
              <a14:hiddenFill xmlns:a14="http://schemas.microsoft.com/office/drawing/2010/main">
                <a:solidFill>
                  <a:srgbClr val="FFFFFF"/>
                </a:solidFill>
              </a14:hiddenFill>
            </a:ext>
          </a:extLst>
        </p:spPr>
      </p:pic>
      <p:sp>
        <p:nvSpPr>
          <p:cNvPr id="121862" name="Text Box 6">
            <a:extLst>
              <a:ext uri="{FF2B5EF4-FFF2-40B4-BE49-F238E27FC236}">
                <a16:creationId xmlns:a16="http://schemas.microsoft.com/office/drawing/2014/main" id="{EF526B25-68DA-7109-0476-0098FD19E885}"/>
              </a:ext>
            </a:extLst>
          </p:cNvPr>
          <p:cNvSpPr txBox="1">
            <a:spLocks noChangeArrowheads="1"/>
          </p:cNvSpPr>
          <p:nvPr/>
        </p:nvSpPr>
        <p:spPr bwMode="auto">
          <a:xfrm>
            <a:off x="7223125" y="412750"/>
            <a:ext cx="1404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SHINTO</a:t>
            </a:r>
          </a:p>
        </p:txBody>
      </p:sp>
      <p:sp>
        <p:nvSpPr>
          <p:cNvPr id="121863" name="Text Box 7">
            <a:extLst>
              <a:ext uri="{FF2B5EF4-FFF2-40B4-BE49-F238E27FC236}">
                <a16:creationId xmlns:a16="http://schemas.microsoft.com/office/drawing/2014/main" id="{82745EC7-052C-2617-EFBB-C959937F3BC8}"/>
              </a:ext>
            </a:extLst>
          </p:cNvPr>
          <p:cNvSpPr txBox="1">
            <a:spLocks noChangeArrowheads="1"/>
          </p:cNvSpPr>
          <p:nvPr/>
        </p:nvSpPr>
        <p:spPr bwMode="auto">
          <a:xfrm>
            <a:off x="441325" y="4146550"/>
            <a:ext cx="8664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Japanese take a lot of Chinese ideas like script writing,</a:t>
            </a:r>
          </a:p>
          <a:p>
            <a:r>
              <a:rPr lang="en-US" altLang="en-US"/>
              <a:t>their form of government and even Buddhism. They </a:t>
            </a:r>
          </a:p>
          <a:p>
            <a:r>
              <a:rPr lang="en-US" altLang="en-US"/>
              <a:t>merged their beliefs with Buddha’s and created Shinto.</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a:extLst>
              <a:ext uri="{FF2B5EF4-FFF2-40B4-BE49-F238E27FC236}">
                <a16:creationId xmlns:a16="http://schemas.microsoft.com/office/drawing/2014/main" id="{629D87F9-B6E2-CE33-A1BF-F2D828BF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6858000" cy="4241800"/>
          </a:xfrm>
          <a:prstGeom prst="rect">
            <a:avLst/>
          </a:prstGeom>
          <a:noFill/>
          <a:extLst>
            <a:ext uri="{909E8E84-426E-40DD-AFC4-6F175D3DCCD1}">
              <a14:hiddenFill xmlns:a14="http://schemas.microsoft.com/office/drawing/2010/main">
                <a:solidFill>
                  <a:srgbClr val="FFFFFF"/>
                </a:solidFill>
              </a14:hiddenFill>
            </a:ext>
          </a:extLst>
        </p:spPr>
      </p:pic>
      <p:pic>
        <p:nvPicPr>
          <p:cNvPr id="122887" name="Picture 7">
            <a:extLst>
              <a:ext uri="{FF2B5EF4-FFF2-40B4-BE49-F238E27FC236}">
                <a16:creationId xmlns:a16="http://schemas.microsoft.com/office/drawing/2014/main" id="{4D2A8CDB-D79D-35B6-792C-097766FAD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40195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2889" name="Picture 9" descr="Oceania Cruise Line">
            <a:extLst>
              <a:ext uri="{FF2B5EF4-FFF2-40B4-BE49-F238E27FC236}">
                <a16:creationId xmlns:a16="http://schemas.microsoft.com/office/drawing/2014/main" id="{F1EACEB6-A4EA-CA8E-D347-7B303122D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876800"/>
            <a:ext cx="3886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ED26B73F-AE3F-AFC7-233A-6FA68F708703}"/>
              </a:ext>
            </a:extLst>
          </p:cNvPr>
          <p:cNvSpPr>
            <a:spLocks noGrp="1" noChangeArrowheads="1"/>
          </p:cNvSpPr>
          <p:nvPr>
            <p:ph type="title"/>
          </p:nvPr>
        </p:nvSpPr>
        <p:spPr/>
        <p:txBody>
          <a:bodyPr/>
          <a:lstStyle/>
          <a:p>
            <a:r>
              <a:rPr lang="en-US" altLang="en-US"/>
              <a:t>The Roman Empire</a:t>
            </a:r>
          </a:p>
        </p:txBody>
      </p:sp>
      <p:sp>
        <p:nvSpPr>
          <p:cNvPr id="123907" name="Rectangle 3">
            <a:extLst>
              <a:ext uri="{FF2B5EF4-FFF2-40B4-BE49-F238E27FC236}">
                <a16:creationId xmlns:a16="http://schemas.microsoft.com/office/drawing/2014/main" id="{A6773FA7-6FAE-5DA7-AEA7-01D8DFE6753B}"/>
              </a:ext>
            </a:extLst>
          </p:cNvPr>
          <p:cNvSpPr>
            <a:spLocks noGrp="1" noChangeArrowheads="1"/>
          </p:cNvSpPr>
          <p:nvPr>
            <p:ph type="body" sz="half" idx="1"/>
          </p:nvPr>
        </p:nvSpPr>
        <p:spPr/>
        <p:txBody>
          <a:bodyPr/>
          <a:lstStyle/>
          <a:p>
            <a:r>
              <a:rPr lang="en-US" altLang="en-US" sz="2800"/>
              <a:t>The Empire falls because they’re starving</a:t>
            </a:r>
          </a:p>
          <a:p>
            <a:r>
              <a:rPr lang="en-US" altLang="en-US" sz="2800"/>
              <a:t>They’re selfish and think they’re all that</a:t>
            </a:r>
          </a:p>
          <a:p>
            <a:r>
              <a:rPr lang="en-US" altLang="en-US" sz="2800"/>
              <a:t>Inflation is a killer</a:t>
            </a:r>
          </a:p>
          <a:p>
            <a:r>
              <a:rPr lang="en-US" altLang="en-US" sz="2800"/>
              <a:t>Other tribes start to raid due to weaknesses</a:t>
            </a:r>
          </a:p>
          <a:p>
            <a:endParaRPr lang="en-US" altLang="en-US" sz="2800"/>
          </a:p>
        </p:txBody>
      </p:sp>
      <p:sp>
        <p:nvSpPr>
          <p:cNvPr id="123910" name="Rectangle 6">
            <a:extLst>
              <a:ext uri="{FF2B5EF4-FFF2-40B4-BE49-F238E27FC236}">
                <a16:creationId xmlns:a16="http://schemas.microsoft.com/office/drawing/2014/main" id="{CD600B5D-3D8B-4BDD-C06A-07F5E52CF3DB}"/>
              </a:ext>
            </a:extLst>
          </p:cNvPr>
          <p:cNvSpPr>
            <a:spLocks noGrp="1" noChangeArrowheads="1"/>
          </p:cNvSpPr>
          <p:nvPr>
            <p:ph type="body" sz="half" idx="2"/>
          </p:nvPr>
        </p:nvSpPr>
        <p:spPr/>
        <p:txBody>
          <a:bodyPr/>
          <a:lstStyle/>
          <a:p>
            <a:endParaRPr lang="en-GB" altLang="en-US" sz="2800"/>
          </a:p>
        </p:txBody>
      </p:sp>
      <p:pic>
        <p:nvPicPr>
          <p:cNvPr id="123909" name="Picture 5" descr="The Roman Empire- 46695 Bytes">
            <a:hlinkClick r:id="rId4"/>
            <a:extLst>
              <a:ext uri="{FF2B5EF4-FFF2-40B4-BE49-F238E27FC236}">
                <a16:creationId xmlns:a16="http://schemas.microsoft.com/office/drawing/2014/main" id="{68B44B04-55AE-4EA4-092A-D9C17A84F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52600"/>
            <a:ext cx="43434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AD9DECC-8D93-FB4C-1A5C-D01260DBDAB2}"/>
              </a:ext>
            </a:extLst>
          </p:cNvPr>
          <p:cNvSpPr>
            <a:spLocks noGrp="1" noChangeArrowheads="1"/>
          </p:cNvSpPr>
          <p:nvPr>
            <p:ph type="title"/>
          </p:nvPr>
        </p:nvSpPr>
        <p:spPr/>
        <p:txBody>
          <a:bodyPr/>
          <a:lstStyle/>
          <a:p>
            <a:r>
              <a:rPr lang="en-US" altLang="en-US"/>
              <a:t>Prehistoric means before ____?</a:t>
            </a:r>
          </a:p>
        </p:txBody>
      </p:sp>
      <p:sp>
        <p:nvSpPr>
          <p:cNvPr id="6147" name="Rectangle 3">
            <a:extLst>
              <a:ext uri="{FF2B5EF4-FFF2-40B4-BE49-F238E27FC236}">
                <a16:creationId xmlns:a16="http://schemas.microsoft.com/office/drawing/2014/main" id="{55304A55-F828-D3AC-3037-51DDEC8F6500}"/>
              </a:ext>
            </a:extLst>
          </p:cNvPr>
          <p:cNvSpPr>
            <a:spLocks noGrp="1" noChangeArrowheads="1"/>
          </p:cNvSpPr>
          <p:nvPr>
            <p:ph type="body" idx="1"/>
          </p:nvPr>
        </p:nvSpPr>
        <p:spPr/>
        <p:txBody>
          <a:bodyPr/>
          <a:lstStyle/>
          <a:p>
            <a:r>
              <a:rPr lang="en-US" altLang="en-US"/>
              <a:t>Writing</a:t>
            </a:r>
          </a:p>
          <a:p>
            <a:pPr>
              <a:buFont typeface="Wingdings" panose="05000000000000000000" pitchFamily="2" charset="2"/>
              <a:buNone/>
            </a:pPr>
            <a:r>
              <a:rPr lang="en-US" altLang="en-US"/>
              <a:t>  		</a:t>
            </a:r>
          </a:p>
          <a:p>
            <a:pPr>
              <a:buFont typeface="Wingdings" panose="05000000000000000000" pitchFamily="2" charset="2"/>
              <a:buNone/>
            </a:pPr>
            <a:r>
              <a:rPr lang="en-US" altLang="en-US"/>
              <a:t>	Then how do we know about prehistoric people and what they did?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029" name="Picture 5">
            <a:extLst>
              <a:ext uri="{FF2B5EF4-FFF2-40B4-BE49-F238E27FC236}">
                <a16:creationId xmlns:a16="http://schemas.microsoft.com/office/drawing/2014/main" id="{1942FAB1-EBDB-5F48-B18A-5A1D14B27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3200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29030" name="Rectangle 6">
            <a:extLst>
              <a:ext uri="{FF2B5EF4-FFF2-40B4-BE49-F238E27FC236}">
                <a16:creationId xmlns:a16="http://schemas.microsoft.com/office/drawing/2014/main" id="{A835C490-88A9-AE96-D0EE-2A247C6CB109}"/>
              </a:ext>
            </a:extLst>
          </p:cNvPr>
          <p:cNvSpPr>
            <a:spLocks noGrp="1" noChangeArrowheads="1"/>
          </p:cNvSpPr>
          <p:nvPr>
            <p:ph type="title"/>
          </p:nvPr>
        </p:nvSpPr>
        <p:spPr/>
        <p:txBody>
          <a:bodyPr/>
          <a:lstStyle/>
          <a:p>
            <a:pPr algn="r"/>
            <a:r>
              <a:rPr lang="en-US" altLang="en-US"/>
              <a:t>Julius Caesar</a:t>
            </a:r>
          </a:p>
        </p:txBody>
      </p:sp>
      <p:sp>
        <p:nvSpPr>
          <p:cNvPr id="129031" name="Rectangle 7">
            <a:extLst>
              <a:ext uri="{FF2B5EF4-FFF2-40B4-BE49-F238E27FC236}">
                <a16:creationId xmlns:a16="http://schemas.microsoft.com/office/drawing/2014/main" id="{37F82E6A-4719-BBD3-B0D0-25D187FFCB44}"/>
              </a:ext>
            </a:extLst>
          </p:cNvPr>
          <p:cNvSpPr>
            <a:spLocks noGrp="1" noChangeArrowheads="1"/>
          </p:cNvSpPr>
          <p:nvPr>
            <p:ph type="body" sz="half" idx="1"/>
          </p:nvPr>
        </p:nvSpPr>
        <p:spPr/>
        <p:txBody>
          <a:bodyPr/>
          <a:lstStyle/>
          <a:p>
            <a:pPr>
              <a:lnSpc>
                <a:spcPct val="90000"/>
              </a:lnSpc>
            </a:pPr>
            <a:endParaRPr lang="en-GB" altLang="en-US" sz="2800"/>
          </a:p>
        </p:txBody>
      </p:sp>
      <p:sp>
        <p:nvSpPr>
          <p:cNvPr id="129032" name="Rectangle 8">
            <a:extLst>
              <a:ext uri="{FF2B5EF4-FFF2-40B4-BE49-F238E27FC236}">
                <a16:creationId xmlns:a16="http://schemas.microsoft.com/office/drawing/2014/main" id="{D6511E7E-A736-24E2-1A88-EF83D035D376}"/>
              </a:ext>
            </a:extLst>
          </p:cNvPr>
          <p:cNvSpPr>
            <a:spLocks noGrp="1" noChangeArrowheads="1"/>
          </p:cNvSpPr>
          <p:nvPr>
            <p:ph type="body" sz="half" idx="2"/>
          </p:nvPr>
        </p:nvSpPr>
        <p:spPr/>
        <p:txBody>
          <a:bodyPr/>
          <a:lstStyle/>
          <a:p>
            <a:pPr>
              <a:lnSpc>
                <a:spcPct val="90000"/>
              </a:lnSpc>
            </a:pPr>
            <a:r>
              <a:rPr lang="en-US" altLang="en-US" sz="2800"/>
              <a:t>Was a salad?</a:t>
            </a:r>
          </a:p>
          <a:p>
            <a:pPr>
              <a:lnSpc>
                <a:spcPct val="90000"/>
              </a:lnSpc>
            </a:pPr>
            <a:r>
              <a:rPr lang="en-US" altLang="en-US" sz="2800"/>
              <a:t>Was the last emperor of Rome?</a:t>
            </a:r>
          </a:p>
          <a:p>
            <a:pPr>
              <a:lnSpc>
                <a:spcPct val="90000"/>
              </a:lnSpc>
            </a:pPr>
            <a:r>
              <a:rPr lang="en-US" altLang="en-US" sz="2800"/>
              <a:t>Was a great military leader?</a:t>
            </a:r>
          </a:p>
          <a:p>
            <a:pPr>
              <a:lnSpc>
                <a:spcPct val="90000"/>
              </a:lnSpc>
            </a:pPr>
            <a:r>
              <a:rPr lang="en-US" altLang="en-US" sz="2800"/>
              <a:t>Was made dictator for life?</a:t>
            </a:r>
          </a:p>
          <a:p>
            <a:pPr>
              <a:lnSpc>
                <a:spcPct val="90000"/>
              </a:lnSpc>
            </a:pPr>
            <a:r>
              <a:rPr lang="en-US" altLang="en-US" sz="2800"/>
              <a:t>Was really popular after being made dictator---NOT!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30"/>
                                        </p:tgtEl>
                                        <p:attrNameLst>
                                          <p:attrName>style.visibility</p:attrName>
                                        </p:attrNameLst>
                                      </p:cBhvr>
                                      <p:to>
                                        <p:strVal val="visible"/>
                                      </p:to>
                                    </p:set>
                                    <p:animEffect transition="in" filter="fade">
                                      <p:cBhvr>
                                        <p:cTn id="7" dur="2000"/>
                                        <p:tgtEl>
                                          <p:spTgt spid="129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129031">
                                            <p:txEl>
                                              <p:pRg st="0" end="0"/>
                                            </p:txEl>
                                          </p:spTgt>
                                        </p:tgtEl>
                                        <p:attrNameLst>
                                          <p:attrName>style.visibility</p:attrName>
                                        </p:attrNameLst>
                                      </p:cBhvr>
                                      <p:to>
                                        <p:strVal val="visible"/>
                                      </p:to>
                                    </p:set>
                                    <p:animEffect transition="in" filter="fade">
                                      <p:cBhvr>
                                        <p:cTn id="12" dur="2000"/>
                                        <p:tgtEl>
                                          <p:spTgt spid="1290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9032">
                                            <p:txEl>
                                              <p:pRg st="0" end="0"/>
                                            </p:txEl>
                                          </p:spTgt>
                                        </p:tgtEl>
                                        <p:attrNameLst>
                                          <p:attrName>style.visibility</p:attrName>
                                        </p:attrNameLst>
                                      </p:cBhvr>
                                      <p:to>
                                        <p:strVal val="visible"/>
                                      </p:to>
                                    </p:set>
                                    <p:animEffect transition="in" filter="fade">
                                      <p:cBhvr>
                                        <p:cTn id="17" dur="2000"/>
                                        <p:tgtEl>
                                          <p:spTgt spid="12903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9032">
                                            <p:txEl>
                                              <p:pRg st="1" end="1"/>
                                            </p:txEl>
                                          </p:spTgt>
                                        </p:tgtEl>
                                        <p:attrNameLst>
                                          <p:attrName>style.visibility</p:attrName>
                                        </p:attrNameLst>
                                      </p:cBhvr>
                                      <p:to>
                                        <p:strVal val="visible"/>
                                      </p:to>
                                    </p:set>
                                    <p:animEffect transition="in" filter="fade">
                                      <p:cBhvr>
                                        <p:cTn id="22" dur="2000"/>
                                        <p:tgtEl>
                                          <p:spTgt spid="12903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9032">
                                            <p:txEl>
                                              <p:pRg st="2" end="2"/>
                                            </p:txEl>
                                          </p:spTgt>
                                        </p:tgtEl>
                                        <p:attrNameLst>
                                          <p:attrName>style.visibility</p:attrName>
                                        </p:attrNameLst>
                                      </p:cBhvr>
                                      <p:to>
                                        <p:strVal val="visible"/>
                                      </p:to>
                                    </p:set>
                                    <p:animEffect transition="in" filter="fade">
                                      <p:cBhvr>
                                        <p:cTn id="27" dur="2000"/>
                                        <p:tgtEl>
                                          <p:spTgt spid="12903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9032">
                                            <p:txEl>
                                              <p:pRg st="3" end="3"/>
                                            </p:txEl>
                                          </p:spTgt>
                                        </p:tgtEl>
                                        <p:attrNameLst>
                                          <p:attrName>style.visibility</p:attrName>
                                        </p:attrNameLst>
                                      </p:cBhvr>
                                      <p:to>
                                        <p:strVal val="visible"/>
                                      </p:to>
                                    </p:set>
                                    <p:animEffect transition="in" filter="fade">
                                      <p:cBhvr>
                                        <p:cTn id="32" dur="2000"/>
                                        <p:tgtEl>
                                          <p:spTgt spid="129032">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9032">
                                            <p:txEl>
                                              <p:pRg st="4" end="4"/>
                                            </p:txEl>
                                          </p:spTgt>
                                        </p:tgtEl>
                                        <p:attrNameLst>
                                          <p:attrName>style.visibility</p:attrName>
                                        </p:attrNameLst>
                                      </p:cBhvr>
                                      <p:to>
                                        <p:strVal val="visible"/>
                                      </p:to>
                                    </p:set>
                                    <p:animEffect transition="in" filter="fade">
                                      <p:cBhvr>
                                        <p:cTn id="37" dur="2000"/>
                                        <p:tgtEl>
                                          <p:spTgt spid="1290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P spid="129031" grpId="0" build="p"/>
      <p:bldP spid="12903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77" name="Picture 5">
            <a:extLst>
              <a:ext uri="{FF2B5EF4-FFF2-40B4-BE49-F238E27FC236}">
                <a16:creationId xmlns:a16="http://schemas.microsoft.com/office/drawing/2014/main" id="{EC37BF23-BEEE-7237-7E05-924DFF683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5476875" cy="3867150"/>
          </a:xfrm>
          <a:prstGeom prst="rect">
            <a:avLst/>
          </a:prstGeom>
          <a:noFill/>
          <a:extLst>
            <a:ext uri="{909E8E84-426E-40DD-AFC4-6F175D3DCCD1}">
              <a14:hiddenFill xmlns:a14="http://schemas.microsoft.com/office/drawing/2010/main">
                <a:solidFill>
                  <a:srgbClr val="FFFFFF"/>
                </a:solidFill>
              </a14:hiddenFill>
            </a:ext>
          </a:extLst>
        </p:spPr>
      </p:pic>
      <p:sp>
        <p:nvSpPr>
          <p:cNvPr id="131078" name="Text Box 6">
            <a:extLst>
              <a:ext uri="{FF2B5EF4-FFF2-40B4-BE49-F238E27FC236}">
                <a16:creationId xmlns:a16="http://schemas.microsoft.com/office/drawing/2014/main" id="{49D65CC1-C267-E618-464B-64F42960F4A9}"/>
              </a:ext>
            </a:extLst>
          </p:cNvPr>
          <p:cNvSpPr txBox="1">
            <a:spLocks noChangeArrowheads="1"/>
          </p:cNvSpPr>
          <p:nvPr/>
        </p:nvSpPr>
        <p:spPr bwMode="auto">
          <a:xfrm>
            <a:off x="609600" y="449580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WOW THIS IS REALLY ENTERTAINING!!! OH WAIT YOU’RE DEAD. WELL I’M A GLADIATOR WHAT DO YOU EXPECT. </a:t>
            </a:r>
          </a:p>
        </p:txBody>
      </p:sp>
    </p:spTree>
  </p:cSld>
  <p:clrMapOvr>
    <a:overrideClrMapping bg1="dk2" tx1="lt1" bg2="dk1" tx2="lt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8B84258B-34F7-8A7C-9903-F0D403F9BCBE}"/>
              </a:ext>
            </a:extLst>
          </p:cNvPr>
          <p:cNvSpPr>
            <a:spLocks noGrp="1" noChangeArrowheads="1"/>
          </p:cNvSpPr>
          <p:nvPr>
            <p:ph type="title"/>
          </p:nvPr>
        </p:nvSpPr>
        <p:spPr/>
        <p:txBody>
          <a:bodyPr/>
          <a:lstStyle/>
          <a:p>
            <a:r>
              <a:rPr lang="en-US" altLang="en-US"/>
              <a:t>DICTATOR</a:t>
            </a:r>
          </a:p>
        </p:txBody>
      </p:sp>
      <p:sp>
        <p:nvSpPr>
          <p:cNvPr id="132101" name="Rectangle 5">
            <a:extLst>
              <a:ext uri="{FF2B5EF4-FFF2-40B4-BE49-F238E27FC236}">
                <a16:creationId xmlns:a16="http://schemas.microsoft.com/office/drawing/2014/main" id="{8EFAD032-5129-DFFB-0052-21B949117618}"/>
              </a:ext>
            </a:extLst>
          </p:cNvPr>
          <p:cNvSpPr>
            <a:spLocks noGrp="1" noChangeArrowheads="1"/>
          </p:cNvSpPr>
          <p:nvPr>
            <p:ph type="body" sz="half" idx="1"/>
          </p:nvPr>
        </p:nvSpPr>
        <p:spPr>
          <a:xfrm>
            <a:off x="457200" y="1600200"/>
            <a:ext cx="8229600" cy="2187575"/>
          </a:xfrm>
        </p:spPr>
        <p:txBody>
          <a:bodyPr/>
          <a:lstStyle/>
          <a:p>
            <a:r>
              <a:rPr lang="en-US" altLang="en-US" sz="2800"/>
              <a:t>SUCH WARM AND FUZZY TERM</a:t>
            </a:r>
          </a:p>
        </p:txBody>
      </p:sp>
      <p:pic>
        <p:nvPicPr>
          <p:cNvPr id="132103" name="Picture 7">
            <a:extLst>
              <a:ext uri="{FF2B5EF4-FFF2-40B4-BE49-F238E27FC236}">
                <a16:creationId xmlns:a16="http://schemas.microsoft.com/office/drawing/2014/main" id="{912F287C-722C-DD53-22EA-5CF4385077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4270375"/>
            <a:ext cx="2516188" cy="1638300"/>
          </a:xfrm>
        </p:spPr>
      </p:pic>
      <p:pic>
        <p:nvPicPr>
          <p:cNvPr id="132105" name="Picture 9">
            <a:extLst>
              <a:ext uri="{FF2B5EF4-FFF2-40B4-BE49-F238E27FC236}">
                <a16:creationId xmlns:a16="http://schemas.microsoft.com/office/drawing/2014/main" id="{F707A3B5-4D72-4653-36BC-0E41E7B17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670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132106" name="Text Box 10">
            <a:extLst>
              <a:ext uri="{FF2B5EF4-FFF2-40B4-BE49-F238E27FC236}">
                <a16:creationId xmlns:a16="http://schemas.microsoft.com/office/drawing/2014/main" id="{EB37357C-74C3-48EC-B553-AAED1722168B}"/>
              </a:ext>
            </a:extLst>
          </p:cNvPr>
          <p:cNvSpPr txBox="1">
            <a:spLocks noChangeArrowheads="1"/>
          </p:cNvSpPr>
          <p:nvPr/>
        </p:nvSpPr>
        <p:spPr bwMode="auto">
          <a:xfrm>
            <a:off x="533400" y="2362200"/>
            <a:ext cx="358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 PERSON WHO RULES A NATION WITH ABSOLUTE POWER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99982A0B-3512-A98D-7503-603A2F5910CA}"/>
              </a:ext>
            </a:extLst>
          </p:cNvPr>
          <p:cNvSpPr>
            <a:spLocks noGrp="1" noChangeArrowheads="1"/>
          </p:cNvSpPr>
          <p:nvPr>
            <p:ph type="title"/>
          </p:nvPr>
        </p:nvSpPr>
        <p:spPr/>
        <p:txBody>
          <a:bodyPr/>
          <a:lstStyle/>
          <a:p>
            <a:r>
              <a:rPr lang="en-US" altLang="en-US"/>
              <a:t>REPUBLIC</a:t>
            </a:r>
          </a:p>
        </p:txBody>
      </p:sp>
      <p:sp>
        <p:nvSpPr>
          <p:cNvPr id="137219" name="Rectangle 3">
            <a:extLst>
              <a:ext uri="{FF2B5EF4-FFF2-40B4-BE49-F238E27FC236}">
                <a16:creationId xmlns:a16="http://schemas.microsoft.com/office/drawing/2014/main" id="{FA40AC6C-E81D-39C0-2DB5-DDAEC00A5FDE}"/>
              </a:ext>
            </a:extLst>
          </p:cNvPr>
          <p:cNvSpPr>
            <a:spLocks noGrp="1" noChangeArrowheads="1"/>
          </p:cNvSpPr>
          <p:nvPr>
            <p:ph type="body" idx="1"/>
          </p:nvPr>
        </p:nvSpPr>
        <p:spPr/>
        <p:txBody>
          <a:bodyPr/>
          <a:lstStyle/>
          <a:p>
            <a:r>
              <a:rPr lang="en-US" altLang="en-US"/>
              <a:t>POWER TO THE PEOPLE</a:t>
            </a:r>
          </a:p>
          <a:p>
            <a:r>
              <a:rPr lang="en-US" altLang="en-US"/>
              <a:t>A REPBULIC – POWER RESTS IN THE HANDS OF THE CITIZENS WHO ELECT A GROUP OF PEOPLE TO REPRESENT THEM IN GOVERNMENT </a:t>
            </a:r>
          </a:p>
        </p:txBody>
      </p:sp>
      <p:pic>
        <p:nvPicPr>
          <p:cNvPr id="137221" name="Picture 5">
            <a:hlinkClick r:id="rId3"/>
            <a:extLst>
              <a:ext uri="{FF2B5EF4-FFF2-40B4-BE49-F238E27FC236}">
                <a16:creationId xmlns:a16="http://schemas.microsoft.com/office/drawing/2014/main" id="{8E1B0C9D-7811-58F9-B656-9609E5B99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19600"/>
            <a:ext cx="3429000" cy="147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Rectangle 6">
            <a:extLst>
              <a:ext uri="{FF2B5EF4-FFF2-40B4-BE49-F238E27FC236}">
                <a16:creationId xmlns:a16="http://schemas.microsoft.com/office/drawing/2014/main" id="{681454EB-03F9-7384-41F5-5D98EAC48F10}"/>
              </a:ext>
            </a:extLst>
          </p:cNvPr>
          <p:cNvSpPr>
            <a:spLocks noGrp="1" noRot="1" noChangeArrowheads="1"/>
          </p:cNvSpPr>
          <p:nvPr>
            <p:ph type="title" sz="quarter"/>
          </p:nvPr>
        </p:nvSpPr>
        <p:spPr/>
        <p:txBody>
          <a:bodyPr/>
          <a:lstStyle/>
          <a:p>
            <a:r>
              <a:rPr lang="en-US" altLang="en-US" sz="4000"/>
              <a:t>AQUEDUCTS- H20 TO THE CITY AND THE FARMS</a:t>
            </a:r>
          </a:p>
        </p:txBody>
      </p:sp>
      <p:pic>
        <p:nvPicPr>
          <p:cNvPr id="142341" name="Picture 5">
            <a:extLst>
              <a:ext uri="{FF2B5EF4-FFF2-40B4-BE49-F238E27FC236}">
                <a16:creationId xmlns:a16="http://schemas.microsoft.com/office/drawing/2014/main" id="{4551960A-C0AF-A8D4-ED1C-EB6B094EF77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09663" y="1600200"/>
            <a:ext cx="2733675" cy="2187575"/>
          </a:xfrm>
        </p:spPr>
      </p:pic>
      <p:pic>
        <p:nvPicPr>
          <p:cNvPr id="142346" name="Picture 10">
            <a:extLst>
              <a:ext uri="{FF2B5EF4-FFF2-40B4-BE49-F238E27FC236}">
                <a16:creationId xmlns:a16="http://schemas.microsoft.com/office/drawing/2014/main" id="{7FD35679-C636-43B9-B750-D8038ECE2612}"/>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35550" y="1600200"/>
            <a:ext cx="3262313" cy="2187575"/>
          </a:xfrm>
        </p:spPr>
      </p:pic>
      <p:pic>
        <p:nvPicPr>
          <p:cNvPr id="142347" name="Picture 11">
            <a:extLst>
              <a:ext uri="{FF2B5EF4-FFF2-40B4-BE49-F238E27FC236}">
                <a16:creationId xmlns:a16="http://schemas.microsoft.com/office/drawing/2014/main" id="{32932757-C88B-E04F-1044-80DF0DC24EF8}"/>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38200" y="3938588"/>
            <a:ext cx="3275013" cy="2187575"/>
          </a:xfrm>
        </p:spPr>
      </p:pic>
      <p:pic>
        <p:nvPicPr>
          <p:cNvPr id="142348" name="Picture 12">
            <a:extLst>
              <a:ext uri="{FF2B5EF4-FFF2-40B4-BE49-F238E27FC236}">
                <a16:creationId xmlns:a16="http://schemas.microsoft.com/office/drawing/2014/main" id="{BED5E002-0450-6000-B452-DB47E5800D06}"/>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024438" y="3938588"/>
            <a:ext cx="3284537" cy="218757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a:extLst>
              <a:ext uri="{FF2B5EF4-FFF2-40B4-BE49-F238E27FC236}">
                <a16:creationId xmlns:a16="http://schemas.microsoft.com/office/drawing/2014/main" id="{C5754E90-252B-62E4-7584-FE4C1CBA8024}"/>
              </a:ext>
            </a:extLst>
          </p:cNvPr>
          <p:cNvSpPr>
            <a:spLocks noGrp="1" noChangeArrowheads="1"/>
          </p:cNvSpPr>
          <p:nvPr>
            <p:ph type="title"/>
          </p:nvPr>
        </p:nvSpPr>
        <p:spPr/>
        <p:txBody>
          <a:bodyPr/>
          <a:lstStyle/>
          <a:p>
            <a:r>
              <a:rPr lang="en-US" altLang="en-US" sz="4000"/>
              <a:t>THE DECLINE OF THE ROMAN EMPIRE</a:t>
            </a:r>
          </a:p>
        </p:txBody>
      </p:sp>
      <p:graphicFrame>
        <p:nvGraphicFramePr>
          <p:cNvPr id="4" name="Diagram 3">
            <a:extLst>
              <a:ext uri="{FF2B5EF4-FFF2-40B4-BE49-F238E27FC236}">
                <a16:creationId xmlns:a16="http://schemas.microsoft.com/office/drawing/2014/main" id="{D6940816-68CB-3C17-CDCD-DAE727B4DF21}"/>
              </a:ext>
            </a:extLst>
          </p:cNvPr>
          <p:cNvGraphicFramePr/>
          <p:nvPr/>
        </p:nvGraphicFramePr>
        <p:xfrm>
          <a:off x="457200" y="1614488"/>
          <a:ext cx="82296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2" tx1="lt1" bg2="dk1"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0689734-4053-F849-5B9F-D41C97B5D39A}"/>
              </a:ext>
            </a:extLst>
          </p:cNvPr>
          <p:cNvSpPr>
            <a:spLocks noGrp="1" noChangeArrowheads="1"/>
          </p:cNvSpPr>
          <p:nvPr>
            <p:ph type="title"/>
          </p:nvPr>
        </p:nvSpPr>
        <p:spPr/>
        <p:txBody>
          <a:bodyPr/>
          <a:lstStyle/>
          <a:p>
            <a:r>
              <a:rPr lang="en-US" altLang="en-US"/>
              <a:t>EXCOMMUNICATED</a:t>
            </a:r>
          </a:p>
        </p:txBody>
      </p:sp>
      <p:sp>
        <p:nvSpPr>
          <p:cNvPr id="147459" name="Rectangle 3">
            <a:extLst>
              <a:ext uri="{FF2B5EF4-FFF2-40B4-BE49-F238E27FC236}">
                <a16:creationId xmlns:a16="http://schemas.microsoft.com/office/drawing/2014/main" id="{8EFCBEDB-7AC3-87B2-03A1-43138C9DD346}"/>
              </a:ext>
            </a:extLst>
          </p:cNvPr>
          <p:cNvSpPr>
            <a:spLocks noGrp="1" noChangeArrowheads="1"/>
          </p:cNvSpPr>
          <p:nvPr>
            <p:ph type="body" idx="1"/>
          </p:nvPr>
        </p:nvSpPr>
        <p:spPr/>
        <p:txBody>
          <a:bodyPr/>
          <a:lstStyle/>
          <a:p>
            <a:r>
              <a:rPr lang="en-US" altLang="en-US"/>
              <a:t>SORRY NO SACRAMENTS FOR YOU</a:t>
            </a:r>
          </a:p>
        </p:txBody>
      </p:sp>
      <p:pic>
        <p:nvPicPr>
          <p:cNvPr id="147461" name="Picture 5">
            <a:extLst>
              <a:ext uri="{FF2B5EF4-FFF2-40B4-BE49-F238E27FC236}">
                <a16:creationId xmlns:a16="http://schemas.microsoft.com/office/drawing/2014/main" id="{A7571D69-C35D-951F-4BC6-DD4843C95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514600"/>
            <a:ext cx="287655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147463" name="Picture 7">
            <a:extLst>
              <a:ext uri="{FF2B5EF4-FFF2-40B4-BE49-F238E27FC236}">
                <a16:creationId xmlns:a16="http://schemas.microsoft.com/office/drawing/2014/main" id="{622D8970-B2D1-31A8-5A01-7B469C7D7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908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Rectangle 6">
            <a:extLst>
              <a:ext uri="{FF2B5EF4-FFF2-40B4-BE49-F238E27FC236}">
                <a16:creationId xmlns:a16="http://schemas.microsoft.com/office/drawing/2014/main" id="{D2AC9618-1C35-3358-69E0-A4B74701CAF7}"/>
              </a:ext>
            </a:extLst>
          </p:cNvPr>
          <p:cNvSpPr>
            <a:spLocks noGrp="1" noChangeArrowheads="1"/>
          </p:cNvSpPr>
          <p:nvPr>
            <p:ph type="title"/>
          </p:nvPr>
        </p:nvSpPr>
        <p:spPr/>
        <p:txBody>
          <a:bodyPr/>
          <a:lstStyle/>
          <a:p>
            <a:r>
              <a:rPr lang="en-US" altLang="en-US"/>
              <a:t>NOBLE LANDS</a:t>
            </a:r>
          </a:p>
        </p:txBody>
      </p:sp>
      <p:sp>
        <p:nvSpPr>
          <p:cNvPr id="148487" name="Rectangle 7">
            <a:extLst>
              <a:ext uri="{FF2B5EF4-FFF2-40B4-BE49-F238E27FC236}">
                <a16:creationId xmlns:a16="http://schemas.microsoft.com/office/drawing/2014/main" id="{AFA89175-4AC6-9EA8-838C-78E2BCCCC140}"/>
              </a:ext>
            </a:extLst>
          </p:cNvPr>
          <p:cNvSpPr>
            <a:spLocks noGrp="1" noChangeArrowheads="1"/>
          </p:cNvSpPr>
          <p:nvPr>
            <p:ph type="body" sz="half" idx="1"/>
          </p:nvPr>
        </p:nvSpPr>
        <p:spPr/>
        <p:txBody>
          <a:bodyPr/>
          <a:lstStyle/>
          <a:p>
            <a:r>
              <a:rPr lang="en-US" altLang="en-US" sz="2800"/>
              <a:t>NOT A CASTLE</a:t>
            </a:r>
          </a:p>
          <a:p>
            <a:r>
              <a:rPr lang="en-US" altLang="en-US" sz="2800"/>
              <a:t>NOT A VASSAL</a:t>
            </a:r>
          </a:p>
          <a:p>
            <a:r>
              <a:rPr lang="en-US" altLang="en-US" sz="2800"/>
              <a:t>WATCH OUT FOR THE MOOOAT!!!</a:t>
            </a:r>
          </a:p>
          <a:p>
            <a:r>
              <a:rPr lang="en-US" altLang="en-US" sz="2800"/>
              <a:t>IT’S CALLED A </a:t>
            </a:r>
            <a:r>
              <a:rPr lang="en-US" altLang="en-US" sz="2800" u="sng"/>
              <a:t>MANOR</a:t>
            </a:r>
          </a:p>
        </p:txBody>
      </p:sp>
      <p:sp>
        <p:nvSpPr>
          <p:cNvPr id="148488" name="Rectangle 8">
            <a:extLst>
              <a:ext uri="{FF2B5EF4-FFF2-40B4-BE49-F238E27FC236}">
                <a16:creationId xmlns:a16="http://schemas.microsoft.com/office/drawing/2014/main" id="{5088D122-DE82-0104-CEF7-8519363E793A}"/>
              </a:ext>
            </a:extLst>
          </p:cNvPr>
          <p:cNvSpPr>
            <a:spLocks noGrp="1" noChangeArrowheads="1"/>
          </p:cNvSpPr>
          <p:nvPr>
            <p:ph type="body" sz="half" idx="2"/>
          </p:nvPr>
        </p:nvSpPr>
        <p:spPr/>
        <p:txBody>
          <a:bodyPr/>
          <a:lstStyle/>
          <a:p>
            <a:endParaRPr lang="en-GB" altLang="en-US" sz="2800"/>
          </a:p>
        </p:txBody>
      </p:sp>
      <p:pic>
        <p:nvPicPr>
          <p:cNvPr id="148485" name="Picture 5">
            <a:extLst>
              <a:ext uri="{FF2B5EF4-FFF2-40B4-BE49-F238E27FC236}">
                <a16:creationId xmlns:a16="http://schemas.microsoft.com/office/drawing/2014/main" id="{22779B88-4D13-6DC3-1B51-74BAB0B9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28625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43" name="Rectangle 15">
            <a:extLst>
              <a:ext uri="{FF2B5EF4-FFF2-40B4-BE49-F238E27FC236}">
                <a16:creationId xmlns:a16="http://schemas.microsoft.com/office/drawing/2014/main" id="{607C7DDF-C7E4-9B64-33AA-DA47559BFDC9}"/>
              </a:ext>
            </a:extLst>
          </p:cNvPr>
          <p:cNvSpPr>
            <a:spLocks noGrp="1" noChangeArrowheads="1"/>
          </p:cNvSpPr>
          <p:nvPr>
            <p:ph type="title"/>
          </p:nvPr>
        </p:nvSpPr>
        <p:spPr/>
        <p:txBody>
          <a:bodyPr/>
          <a:lstStyle/>
          <a:p>
            <a:endParaRPr lang="en-GB" altLang="en-US"/>
          </a:p>
        </p:txBody>
      </p:sp>
      <p:sp>
        <p:nvSpPr>
          <p:cNvPr id="150544" name="Rectangle 16">
            <a:extLst>
              <a:ext uri="{FF2B5EF4-FFF2-40B4-BE49-F238E27FC236}">
                <a16:creationId xmlns:a16="http://schemas.microsoft.com/office/drawing/2014/main" id="{1A339C64-90CB-066E-BC6D-720F1F40D331}"/>
              </a:ext>
            </a:extLst>
          </p:cNvPr>
          <p:cNvSpPr>
            <a:spLocks noGrp="1" noChangeArrowheads="1"/>
          </p:cNvSpPr>
          <p:nvPr>
            <p:ph sz="half" idx="1"/>
          </p:nvPr>
        </p:nvSpPr>
        <p:spPr>
          <a:xfrm>
            <a:off x="457200" y="1600200"/>
            <a:ext cx="8229600" cy="2170113"/>
          </a:xfrm>
        </p:spPr>
        <p:txBody>
          <a:bodyPr/>
          <a:lstStyle/>
          <a:p>
            <a:endParaRPr lang="en-GB" altLang="en-US" sz="2800"/>
          </a:p>
        </p:txBody>
      </p:sp>
      <p:sp>
        <p:nvSpPr>
          <p:cNvPr id="150536" name="Rectangle 8">
            <a:extLst>
              <a:ext uri="{FF2B5EF4-FFF2-40B4-BE49-F238E27FC236}">
                <a16:creationId xmlns:a16="http://schemas.microsoft.com/office/drawing/2014/main" id="{463E2F54-5458-7F93-2551-0498C6DFB17E}"/>
              </a:ext>
            </a:extLst>
          </p:cNvPr>
          <p:cNvSpPr>
            <a:spLocks noGrp="1" noChangeArrowheads="1"/>
          </p:cNvSpPr>
          <p:nvPr>
            <p:ph type="body" sz="half" idx="2"/>
          </p:nvPr>
        </p:nvSpPr>
        <p:spPr/>
        <p:txBody>
          <a:bodyPr/>
          <a:lstStyle/>
          <a:p>
            <a:endParaRPr lang="en-US" altLang="en-US" sz="2400"/>
          </a:p>
          <a:p>
            <a:r>
              <a:rPr lang="en-US" altLang="en-US" sz="2400"/>
              <a:t>MEDIEVAL TOWNS WERE SMALL, QUAINT, &amp; SMELLED GREAT</a:t>
            </a:r>
          </a:p>
          <a:p>
            <a:r>
              <a:rPr lang="en-US" altLang="en-US" sz="2400"/>
              <a:t>REALLY THEY WERE CROWDED</a:t>
            </a:r>
          </a:p>
          <a:p>
            <a:r>
              <a:rPr lang="en-US" altLang="en-US" sz="2400"/>
              <a:t>STREETS WERE NARROW, DARK AND SCARY!!!</a:t>
            </a:r>
          </a:p>
          <a:p>
            <a:endParaRPr lang="en-US" altLang="en-US" sz="2400"/>
          </a:p>
          <a:p>
            <a:endParaRPr lang="en-US" altLang="en-US" sz="2400"/>
          </a:p>
          <a:p>
            <a:endParaRPr lang="en-US" altLang="en-US" sz="2400"/>
          </a:p>
          <a:p>
            <a:endParaRPr lang="en-US" altLang="en-US" sz="2400"/>
          </a:p>
        </p:txBody>
      </p:sp>
      <p:pic>
        <p:nvPicPr>
          <p:cNvPr id="150541" name="Picture 13">
            <a:extLst>
              <a:ext uri="{FF2B5EF4-FFF2-40B4-BE49-F238E27FC236}">
                <a16:creationId xmlns:a16="http://schemas.microsoft.com/office/drawing/2014/main" id="{D48D0517-2101-F326-15BC-48F20760F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001000" cy="413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0536">
                                            <p:txEl>
                                              <p:pRg st="1" end="1"/>
                                            </p:txEl>
                                          </p:spTgt>
                                        </p:tgtEl>
                                        <p:attrNameLst>
                                          <p:attrName>style.visibility</p:attrName>
                                        </p:attrNameLst>
                                      </p:cBhvr>
                                      <p:to>
                                        <p:strVal val="visible"/>
                                      </p:to>
                                    </p:set>
                                    <p:anim calcmode="lin" valueType="num">
                                      <p:cBhvr additive="base">
                                        <p:cTn id="7" dur="500" fill="hold"/>
                                        <p:tgtEl>
                                          <p:spTgt spid="1505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0536">
                                            <p:txEl>
                                              <p:pRg st="2" end="2"/>
                                            </p:txEl>
                                          </p:spTgt>
                                        </p:tgtEl>
                                        <p:attrNameLst>
                                          <p:attrName>style.visibility</p:attrName>
                                        </p:attrNameLst>
                                      </p:cBhvr>
                                      <p:to>
                                        <p:strVal val="visible"/>
                                      </p:to>
                                    </p:set>
                                    <p:anim calcmode="lin" valueType="num">
                                      <p:cBhvr additive="base">
                                        <p:cTn id="13" dur="500" fill="hold"/>
                                        <p:tgtEl>
                                          <p:spTgt spid="15053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0536">
                                            <p:txEl>
                                              <p:pRg st="3" end="3"/>
                                            </p:txEl>
                                          </p:spTgt>
                                        </p:tgtEl>
                                        <p:attrNameLst>
                                          <p:attrName>style.visibility</p:attrName>
                                        </p:attrNameLst>
                                      </p:cBhvr>
                                      <p:to>
                                        <p:strVal val="visible"/>
                                      </p:to>
                                    </p:set>
                                    <p:anim calcmode="lin" valueType="num">
                                      <p:cBhvr additive="base">
                                        <p:cTn id="19" dur="500" fill="hold"/>
                                        <p:tgtEl>
                                          <p:spTgt spid="15053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80" name="Rectangle 12">
            <a:extLst>
              <a:ext uri="{FF2B5EF4-FFF2-40B4-BE49-F238E27FC236}">
                <a16:creationId xmlns:a16="http://schemas.microsoft.com/office/drawing/2014/main" id="{110730D1-E1E0-39B2-7871-6D94D61DD90B}"/>
              </a:ext>
            </a:extLst>
          </p:cNvPr>
          <p:cNvSpPr>
            <a:spLocks noGrp="1" noChangeArrowheads="1"/>
          </p:cNvSpPr>
          <p:nvPr>
            <p:ph type="title"/>
          </p:nvPr>
        </p:nvSpPr>
        <p:spPr/>
        <p:txBody>
          <a:bodyPr/>
          <a:lstStyle/>
          <a:p>
            <a:r>
              <a:rPr lang="en-US" altLang="en-US"/>
              <a:t>THE CRUSADES</a:t>
            </a:r>
          </a:p>
        </p:txBody>
      </p:sp>
      <p:pic>
        <p:nvPicPr>
          <p:cNvPr id="160779" name="Picture 11">
            <a:extLst>
              <a:ext uri="{FF2B5EF4-FFF2-40B4-BE49-F238E27FC236}">
                <a16:creationId xmlns:a16="http://schemas.microsoft.com/office/drawing/2014/main" id="{6C56CDF8-6583-94D0-685D-9BE48B1929E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828800" y="1600200"/>
            <a:ext cx="1295400" cy="2171700"/>
          </a:xfrm>
        </p:spPr>
      </p:pic>
      <p:sp>
        <p:nvSpPr>
          <p:cNvPr id="160781" name="Rectangle 13">
            <a:extLst>
              <a:ext uri="{FF2B5EF4-FFF2-40B4-BE49-F238E27FC236}">
                <a16:creationId xmlns:a16="http://schemas.microsoft.com/office/drawing/2014/main" id="{E6189A07-9EAF-A7E6-9899-A67156672353}"/>
              </a:ext>
            </a:extLst>
          </p:cNvPr>
          <p:cNvSpPr>
            <a:spLocks noGrp="1" noChangeArrowheads="1"/>
          </p:cNvSpPr>
          <p:nvPr>
            <p:ph sz="quarter" idx="2"/>
          </p:nvPr>
        </p:nvSpPr>
        <p:spPr/>
        <p:txBody>
          <a:bodyPr/>
          <a:lstStyle/>
          <a:p>
            <a:endParaRPr lang="en-GB" altLang="en-US" sz="2400"/>
          </a:p>
        </p:txBody>
      </p:sp>
      <p:sp>
        <p:nvSpPr>
          <p:cNvPr id="160782" name="Rectangle 14">
            <a:extLst>
              <a:ext uri="{FF2B5EF4-FFF2-40B4-BE49-F238E27FC236}">
                <a16:creationId xmlns:a16="http://schemas.microsoft.com/office/drawing/2014/main" id="{B91011EB-9936-BC62-8D1C-4B7BAB0A0725}"/>
              </a:ext>
            </a:extLst>
          </p:cNvPr>
          <p:cNvSpPr>
            <a:spLocks noGrp="1" noChangeArrowheads="1"/>
          </p:cNvSpPr>
          <p:nvPr>
            <p:ph type="body" sz="half" idx="3"/>
          </p:nvPr>
        </p:nvSpPr>
        <p:spPr/>
        <p:txBody>
          <a:bodyPr/>
          <a:lstStyle/>
          <a:p>
            <a:endParaRPr lang="en-US" altLang="en-US" sz="2400"/>
          </a:p>
          <a:p>
            <a:r>
              <a:rPr lang="en-US" altLang="en-US" sz="2400"/>
              <a:t>THE CRUSADES WERE HOLY MISSIONS TO SAVE THE HOLY LAND FROM THE </a:t>
            </a:r>
            <a:r>
              <a:rPr lang="en-US" altLang="en-US" sz="2400" u="sng"/>
              <a:t>TURKS</a:t>
            </a:r>
          </a:p>
          <a:p>
            <a:r>
              <a:rPr lang="en-US" altLang="en-US" sz="2400"/>
              <a:t>THE TURKISH MUSLIMS WERE CALLED </a:t>
            </a:r>
            <a:r>
              <a:rPr lang="en-US" altLang="en-US" sz="2400" u="sng"/>
              <a:t>INFIDELS</a:t>
            </a:r>
          </a:p>
        </p:txBody>
      </p:sp>
      <p:pic>
        <p:nvPicPr>
          <p:cNvPr id="160778" name="Picture 10">
            <a:extLst>
              <a:ext uri="{FF2B5EF4-FFF2-40B4-BE49-F238E27FC236}">
                <a16:creationId xmlns:a16="http://schemas.microsoft.com/office/drawing/2014/main" id="{70365FAD-629B-7FBC-EDBD-C687254CF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403860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19C22627-EAC4-CD89-80D2-E631F33B0D7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657600" y="4191000"/>
            <a:ext cx="1793875" cy="1017588"/>
          </a:xfrm>
        </p:spPr>
      </p:pic>
      <p:pic>
        <p:nvPicPr>
          <p:cNvPr id="11270" name="Picture 6">
            <a:extLst>
              <a:ext uri="{FF2B5EF4-FFF2-40B4-BE49-F238E27FC236}">
                <a16:creationId xmlns:a16="http://schemas.microsoft.com/office/drawing/2014/main" id="{6E08BB60-99E9-0A90-48AC-8C0AF1F7A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33413"/>
            <a:ext cx="12192000" cy="8124826"/>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267A72FF-B2E3-A973-7723-D2AE74050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33413"/>
            <a:ext cx="12192000" cy="81248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07C31311-9355-AAFA-FBE5-E2928D7C4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3429000" cy="1944688"/>
          </a:xfrm>
          <a:prstGeom prst="rect">
            <a:avLst/>
          </a:prstGeom>
          <a:noFill/>
          <a:extLst>
            <a:ext uri="{909E8E84-426E-40DD-AFC4-6F175D3DCCD1}">
              <a14:hiddenFill xmlns:a14="http://schemas.microsoft.com/office/drawing/2010/main">
                <a:solidFill>
                  <a:srgbClr val="FFFFFF"/>
                </a:solidFill>
              </a14:hiddenFill>
            </a:ext>
          </a:extLst>
        </p:spPr>
      </p:pic>
      <p:sp>
        <p:nvSpPr>
          <p:cNvPr id="11273" name="Text Box 9">
            <a:extLst>
              <a:ext uri="{FF2B5EF4-FFF2-40B4-BE49-F238E27FC236}">
                <a16:creationId xmlns:a16="http://schemas.microsoft.com/office/drawing/2014/main" id="{F62B7E98-891B-EE82-005F-F5E0CB661FFF}"/>
              </a:ext>
            </a:extLst>
          </p:cNvPr>
          <p:cNvSpPr txBox="1">
            <a:spLocks noChangeArrowheads="1"/>
          </p:cNvSpPr>
          <p:nvPr/>
        </p:nvSpPr>
        <p:spPr bwMode="auto">
          <a:xfrm>
            <a:off x="304800" y="7620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 the Old Stone Age they hadn’t figured out how to raise their own crops, so they were known as ______?</a:t>
            </a:r>
          </a:p>
        </p:txBody>
      </p:sp>
      <p:sp>
        <p:nvSpPr>
          <p:cNvPr id="11274" name="Text Box 10">
            <a:extLst>
              <a:ext uri="{FF2B5EF4-FFF2-40B4-BE49-F238E27FC236}">
                <a16:creationId xmlns:a16="http://schemas.microsoft.com/office/drawing/2014/main" id="{139914A2-C92B-3D33-3032-2092A2DFEAFA}"/>
              </a:ext>
            </a:extLst>
          </p:cNvPr>
          <p:cNvSpPr txBox="1">
            <a:spLocks noChangeArrowheads="1"/>
          </p:cNvSpPr>
          <p:nvPr/>
        </p:nvSpPr>
        <p:spPr bwMode="auto">
          <a:xfrm>
            <a:off x="2667000" y="51054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NOMADS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ppt_x"/>
                                          </p:val>
                                        </p:tav>
                                        <p:tav tm="100000">
                                          <p:val>
                                            <p:strVal val="#ppt_x"/>
                                          </p:val>
                                        </p:tav>
                                      </p:tavLst>
                                    </p:anim>
                                    <p:anim calcmode="lin" valueType="num">
                                      <p:cBhvr additive="base">
                                        <p:cTn id="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74"/>
                                        </p:tgtEl>
                                        <p:attrNameLst>
                                          <p:attrName>style.visibility</p:attrName>
                                        </p:attrNameLst>
                                      </p:cBhvr>
                                      <p:to>
                                        <p:strVal val="visible"/>
                                      </p:to>
                                    </p:set>
                                    <p:anim calcmode="lin" valueType="num">
                                      <p:cBhvr additive="base">
                                        <p:cTn id="13" dur="500" fill="hold"/>
                                        <p:tgtEl>
                                          <p:spTgt spid="11274"/>
                                        </p:tgtEl>
                                        <p:attrNameLst>
                                          <p:attrName>ppt_x</p:attrName>
                                        </p:attrNameLst>
                                      </p:cBhvr>
                                      <p:tavLst>
                                        <p:tav tm="0">
                                          <p:val>
                                            <p:strVal val="#ppt_x"/>
                                          </p:val>
                                        </p:tav>
                                        <p:tav tm="100000">
                                          <p:val>
                                            <p:strVal val="#ppt_x"/>
                                          </p:val>
                                        </p:tav>
                                      </p:tavLst>
                                    </p:anim>
                                    <p:anim calcmode="lin" valueType="num">
                                      <p:cBhvr additive="base">
                                        <p:cTn id="14"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4869" name="Picture 5">
            <a:extLst>
              <a:ext uri="{FF2B5EF4-FFF2-40B4-BE49-F238E27FC236}">
                <a16:creationId xmlns:a16="http://schemas.microsoft.com/office/drawing/2014/main" id="{66485261-5C04-4F19-92C0-E2CDD033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790575"/>
            <a:ext cx="6343650" cy="5276850"/>
          </a:xfrm>
          <a:prstGeom prst="rect">
            <a:avLst/>
          </a:prstGeom>
          <a:noFill/>
          <a:extLst>
            <a:ext uri="{909E8E84-426E-40DD-AFC4-6F175D3DCCD1}">
              <a14:hiddenFill xmlns:a14="http://schemas.microsoft.com/office/drawing/2010/main">
                <a:solidFill>
                  <a:srgbClr val="FFFFFF"/>
                </a:solidFill>
              </a14:hiddenFill>
            </a:ext>
          </a:extLst>
        </p:spPr>
      </p:pic>
      <p:sp>
        <p:nvSpPr>
          <p:cNvPr id="164870" name="Text Box 6">
            <a:extLst>
              <a:ext uri="{FF2B5EF4-FFF2-40B4-BE49-F238E27FC236}">
                <a16:creationId xmlns:a16="http://schemas.microsoft.com/office/drawing/2014/main" id="{E3AC4E9D-8584-AA43-8547-181AB8EFFB0E}"/>
              </a:ext>
            </a:extLst>
          </p:cNvPr>
          <p:cNvSpPr txBox="1">
            <a:spLocks noChangeArrowheads="1"/>
          </p:cNvSpPr>
          <p:nvPr/>
        </p:nvSpPr>
        <p:spPr bwMode="auto">
          <a:xfrm>
            <a:off x="381000" y="533400"/>
            <a:ext cx="838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a:t>
            </a:r>
          </a:p>
          <a:p>
            <a:pPr>
              <a:spcBef>
                <a:spcPct val="50000"/>
              </a:spcBef>
            </a:pPr>
            <a:r>
              <a:rPr lang="en-US" altLang="en-US"/>
              <a:t>I</a:t>
            </a:r>
          </a:p>
          <a:p>
            <a:pPr>
              <a:spcBef>
                <a:spcPct val="50000"/>
              </a:spcBef>
            </a:pPr>
            <a:r>
              <a:rPr lang="en-US" altLang="en-US"/>
              <a:t>K</a:t>
            </a:r>
          </a:p>
          <a:p>
            <a:pPr>
              <a:spcBef>
                <a:spcPct val="50000"/>
              </a:spcBef>
            </a:pPr>
            <a:r>
              <a:rPr lang="en-US" altLang="en-US"/>
              <a:t>I</a:t>
            </a:r>
          </a:p>
          <a:p>
            <a:pPr>
              <a:spcBef>
                <a:spcPct val="50000"/>
              </a:spcBef>
            </a:pPr>
            <a:r>
              <a:rPr lang="en-US" altLang="en-US"/>
              <a:t>N</a:t>
            </a:r>
          </a:p>
          <a:p>
            <a:pPr>
              <a:spcBef>
                <a:spcPct val="50000"/>
              </a:spcBef>
            </a:pPr>
            <a:r>
              <a:rPr lang="en-US" altLang="en-US"/>
              <a:t>G</a:t>
            </a:r>
          </a:p>
          <a:p>
            <a:pPr>
              <a:spcBef>
                <a:spcPct val="50000"/>
              </a:spcBef>
            </a:pPr>
            <a:endParaRPr lang="en-US" altLang="en-US"/>
          </a:p>
        </p:txBody>
      </p:sp>
      <p:sp>
        <p:nvSpPr>
          <p:cNvPr id="164871" name="Text Box 7">
            <a:extLst>
              <a:ext uri="{FF2B5EF4-FFF2-40B4-BE49-F238E27FC236}">
                <a16:creationId xmlns:a16="http://schemas.microsoft.com/office/drawing/2014/main" id="{F8A3F77F-B0DC-BFBB-D9E2-A4369030BE35}"/>
              </a:ext>
            </a:extLst>
          </p:cNvPr>
          <p:cNvSpPr txBox="1">
            <a:spLocks noChangeArrowheads="1"/>
          </p:cNvSpPr>
          <p:nvPr/>
        </p:nvSpPr>
        <p:spPr bwMode="auto">
          <a:xfrm>
            <a:off x="365125" y="5899150"/>
            <a:ext cx="8307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a:p>
            <a:r>
              <a:rPr lang="en-US" altLang="en-US"/>
              <a:t>LONGSHIPS USED FOR ATTACKING ENEMY SHORES.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ppt_x"/>
                                          </p:val>
                                        </p:tav>
                                        <p:tav tm="100000">
                                          <p:val>
                                            <p:strVal val="#ppt_x"/>
                                          </p:val>
                                        </p:tav>
                                      </p:tavLst>
                                    </p:anim>
                                    <p:anim calcmode="lin" valueType="num">
                                      <p:cBhvr additive="base">
                                        <p:cTn id="8"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64871"/>
                                        </p:tgtEl>
                                        <p:attrNameLst>
                                          <p:attrName>style.visibility</p:attrName>
                                        </p:attrNameLst>
                                      </p:cBhvr>
                                      <p:to>
                                        <p:strVal val="visible"/>
                                      </p:to>
                                    </p:set>
                                    <p:animEffect transition="in" filter="wedge">
                                      <p:cBhvr>
                                        <p:cTn id="13" dur="20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1648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B873DED8-13B0-9D6F-5503-85D974D88FE6}"/>
              </a:ext>
            </a:extLst>
          </p:cNvPr>
          <p:cNvSpPr>
            <a:spLocks noGrp="1" noChangeArrowheads="1"/>
          </p:cNvSpPr>
          <p:nvPr>
            <p:ph type="title"/>
          </p:nvPr>
        </p:nvSpPr>
        <p:spPr/>
        <p:txBody>
          <a:bodyPr/>
          <a:lstStyle/>
          <a:p>
            <a:r>
              <a:rPr lang="en-US" altLang="en-US"/>
              <a:t>The late Middle Ages</a:t>
            </a:r>
          </a:p>
        </p:txBody>
      </p:sp>
      <p:sp>
        <p:nvSpPr>
          <p:cNvPr id="165891" name="Rectangle 3">
            <a:extLst>
              <a:ext uri="{FF2B5EF4-FFF2-40B4-BE49-F238E27FC236}">
                <a16:creationId xmlns:a16="http://schemas.microsoft.com/office/drawing/2014/main" id="{28D20E65-027C-D10B-D5FF-FC570B325D1C}"/>
              </a:ext>
            </a:extLst>
          </p:cNvPr>
          <p:cNvSpPr>
            <a:spLocks noGrp="1" noChangeArrowheads="1"/>
          </p:cNvSpPr>
          <p:nvPr>
            <p:ph type="body" idx="1"/>
          </p:nvPr>
        </p:nvSpPr>
        <p:spPr/>
        <p:txBody>
          <a:bodyPr/>
          <a:lstStyle/>
          <a:p>
            <a:r>
              <a:rPr lang="en-US" altLang="en-US"/>
              <a:t>Land = power          Now  Money = power</a:t>
            </a:r>
          </a:p>
        </p:txBody>
      </p:sp>
      <p:pic>
        <p:nvPicPr>
          <p:cNvPr id="165893" name="Picture 5">
            <a:extLst>
              <a:ext uri="{FF2B5EF4-FFF2-40B4-BE49-F238E27FC236}">
                <a16:creationId xmlns:a16="http://schemas.microsoft.com/office/drawing/2014/main" id="{8F05ADCE-02F1-0747-167C-43311389C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42672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65894" name="Picture 6">
            <a:extLst>
              <a:ext uri="{FF2B5EF4-FFF2-40B4-BE49-F238E27FC236}">
                <a16:creationId xmlns:a16="http://schemas.microsoft.com/office/drawing/2014/main" id="{92236923-43EB-AF83-EC13-0CB43804FD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133600"/>
            <a:ext cx="2994025"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7D6E17CF-56C9-7EE5-5FB7-6014D4D1CB3A}"/>
              </a:ext>
            </a:extLst>
          </p:cNvPr>
          <p:cNvSpPr>
            <a:spLocks noGrp="1" noChangeArrowheads="1"/>
          </p:cNvSpPr>
          <p:nvPr>
            <p:ph type="title"/>
          </p:nvPr>
        </p:nvSpPr>
        <p:spPr/>
        <p:txBody>
          <a:bodyPr/>
          <a:lstStyle/>
          <a:p>
            <a:r>
              <a:rPr lang="en-US" altLang="en-US"/>
              <a:t>IVAN IV of RUSSIA</a:t>
            </a:r>
          </a:p>
        </p:txBody>
      </p:sp>
      <p:sp>
        <p:nvSpPr>
          <p:cNvPr id="178185" name="Rectangle 9">
            <a:extLst>
              <a:ext uri="{FF2B5EF4-FFF2-40B4-BE49-F238E27FC236}">
                <a16:creationId xmlns:a16="http://schemas.microsoft.com/office/drawing/2014/main" id="{5899DC8E-AB55-5F72-5126-8A764924FCE2}"/>
              </a:ext>
            </a:extLst>
          </p:cNvPr>
          <p:cNvSpPr>
            <a:spLocks noGrp="1" noChangeArrowheads="1"/>
          </p:cNvSpPr>
          <p:nvPr>
            <p:ph type="body" sz="half" idx="1"/>
          </p:nvPr>
        </p:nvSpPr>
        <p:spPr/>
        <p:txBody>
          <a:bodyPr/>
          <a:lstStyle/>
          <a:p>
            <a:endParaRPr lang="en-GB" altLang="en-US" sz="2800"/>
          </a:p>
        </p:txBody>
      </p:sp>
      <p:sp>
        <p:nvSpPr>
          <p:cNvPr id="178186" name="Rectangle 10">
            <a:extLst>
              <a:ext uri="{FF2B5EF4-FFF2-40B4-BE49-F238E27FC236}">
                <a16:creationId xmlns:a16="http://schemas.microsoft.com/office/drawing/2014/main" id="{E14F5EFF-0150-33D9-B827-DE9A246139C9}"/>
              </a:ext>
            </a:extLst>
          </p:cNvPr>
          <p:cNvSpPr>
            <a:spLocks noGrp="1" noChangeArrowheads="1"/>
          </p:cNvSpPr>
          <p:nvPr>
            <p:ph type="body" sz="half" idx="2"/>
          </p:nvPr>
        </p:nvSpPr>
        <p:spPr/>
        <p:txBody>
          <a:bodyPr/>
          <a:lstStyle/>
          <a:p>
            <a:r>
              <a:rPr lang="en-US" altLang="en-US" sz="2800"/>
              <a:t>GRANDSON OF Ivan the Great</a:t>
            </a:r>
          </a:p>
          <a:p>
            <a:r>
              <a:rPr lang="en-US" altLang="en-US" sz="2800"/>
              <a:t>Known as Ivan the extremely unfriendly and not so nice</a:t>
            </a:r>
          </a:p>
          <a:p>
            <a:r>
              <a:rPr lang="en-US" altLang="en-US" sz="2800"/>
              <a:t>Ivan the Terrible</a:t>
            </a:r>
          </a:p>
        </p:txBody>
      </p:sp>
      <p:pic>
        <p:nvPicPr>
          <p:cNvPr id="178181" name="Picture 5">
            <a:extLst>
              <a:ext uri="{FF2B5EF4-FFF2-40B4-BE49-F238E27FC236}">
                <a16:creationId xmlns:a16="http://schemas.microsoft.com/office/drawing/2014/main" id="{A80C9B50-2685-EF4D-9734-1D6866AA6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724275" cy="505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2" name="Rectangle 4">
            <a:extLst>
              <a:ext uri="{FF2B5EF4-FFF2-40B4-BE49-F238E27FC236}">
                <a16:creationId xmlns:a16="http://schemas.microsoft.com/office/drawing/2014/main" id="{DAD3F7B8-6B3E-AEC1-3B1A-E1E04BF58911}"/>
              </a:ext>
            </a:extLst>
          </p:cNvPr>
          <p:cNvSpPr>
            <a:spLocks noGrp="1" noChangeArrowheads="1"/>
          </p:cNvSpPr>
          <p:nvPr>
            <p:ph type="title"/>
          </p:nvPr>
        </p:nvSpPr>
        <p:spPr/>
        <p:txBody>
          <a:bodyPr/>
          <a:lstStyle/>
          <a:p>
            <a:r>
              <a:rPr lang="en-US" altLang="en-US"/>
              <a:t>MUSLIMS</a:t>
            </a:r>
          </a:p>
        </p:txBody>
      </p:sp>
      <p:sp>
        <p:nvSpPr>
          <p:cNvPr id="181253" name="Rectangle 5">
            <a:extLst>
              <a:ext uri="{FF2B5EF4-FFF2-40B4-BE49-F238E27FC236}">
                <a16:creationId xmlns:a16="http://schemas.microsoft.com/office/drawing/2014/main" id="{95CBD20C-9D5C-55DC-AF02-75487361CE8A}"/>
              </a:ext>
            </a:extLst>
          </p:cNvPr>
          <p:cNvSpPr>
            <a:spLocks noGrp="1" noChangeArrowheads="1"/>
          </p:cNvSpPr>
          <p:nvPr>
            <p:ph type="body" sz="half" idx="1"/>
          </p:nvPr>
        </p:nvSpPr>
        <p:spPr/>
        <p:txBody>
          <a:bodyPr/>
          <a:lstStyle/>
          <a:p>
            <a:r>
              <a:rPr lang="en-US" altLang="en-US" sz="2800"/>
              <a:t>RELIGIOUS CAPITAL IS MECCA</a:t>
            </a:r>
          </a:p>
          <a:p>
            <a:r>
              <a:rPr lang="en-US" altLang="en-US" sz="2800"/>
              <a:t>PRAY 5 TIMES A DAY</a:t>
            </a:r>
          </a:p>
          <a:p>
            <a:r>
              <a:rPr lang="en-US" altLang="en-US" sz="2800"/>
              <a:t>MUST MAKE A </a:t>
            </a:r>
            <a:r>
              <a:rPr lang="en-US" altLang="en-US" sz="2800" u="sng"/>
              <a:t>PILGRIMAGE</a:t>
            </a:r>
            <a:r>
              <a:rPr lang="en-US" altLang="en-US" sz="2800"/>
              <a:t> 1 TIME IN THEIR LIFE TO MECCA</a:t>
            </a:r>
          </a:p>
        </p:txBody>
      </p:sp>
      <p:pic>
        <p:nvPicPr>
          <p:cNvPr id="181255" name="Picture 7">
            <a:extLst>
              <a:ext uri="{FF2B5EF4-FFF2-40B4-BE49-F238E27FC236}">
                <a16:creationId xmlns:a16="http://schemas.microsoft.com/office/drawing/2014/main" id="{C0A3F7E0-2033-942B-CC19-05832E3004E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53000" y="1676400"/>
            <a:ext cx="3505200" cy="4191000"/>
          </a:xfr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p:tgtEl>
                                          <p:spTgt spid="181252"/>
                                        </p:tgtEl>
                                      </p:cBhvr>
                                    </p:animEffect>
                                    <p:animScale>
                                      <p:cBhvr>
                                        <p:cTn id="7" dur="250" autoRev="1" fill="hold"/>
                                        <p:tgtEl>
                                          <p:spTgt spid="1812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3301" name="Picture 5">
            <a:extLst>
              <a:ext uri="{FF2B5EF4-FFF2-40B4-BE49-F238E27FC236}">
                <a16:creationId xmlns:a16="http://schemas.microsoft.com/office/drawing/2014/main" id="{FE3AB6A0-98EC-1CC5-5D31-70399F157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1047750"/>
            <a:ext cx="3400425" cy="4762500"/>
          </a:xfrm>
          <a:prstGeom prst="rect">
            <a:avLst/>
          </a:prstGeom>
          <a:noFill/>
          <a:extLst>
            <a:ext uri="{909E8E84-426E-40DD-AFC4-6F175D3DCCD1}">
              <a14:hiddenFill xmlns:a14="http://schemas.microsoft.com/office/drawing/2010/main">
                <a:solidFill>
                  <a:srgbClr val="FFFFFF"/>
                </a:solidFill>
              </a14:hiddenFill>
            </a:ext>
          </a:extLst>
        </p:spPr>
      </p:pic>
      <p:sp>
        <p:nvSpPr>
          <p:cNvPr id="183302" name="Text Box 6">
            <a:extLst>
              <a:ext uri="{FF2B5EF4-FFF2-40B4-BE49-F238E27FC236}">
                <a16:creationId xmlns:a16="http://schemas.microsoft.com/office/drawing/2014/main" id="{2F6229A2-04BF-56F5-12B8-C6B765137950}"/>
              </a:ext>
            </a:extLst>
          </p:cNvPr>
          <p:cNvSpPr txBox="1">
            <a:spLocks noChangeArrowheads="1"/>
          </p:cNvSpPr>
          <p:nvPr/>
        </p:nvSpPr>
        <p:spPr bwMode="auto">
          <a:xfrm>
            <a:off x="228600" y="533400"/>
            <a:ext cx="2590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THE RELIGION OF ISLAM IS LEAD BY </a:t>
            </a:r>
          </a:p>
        </p:txBody>
      </p:sp>
      <p:sp>
        <p:nvSpPr>
          <p:cNvPr id="183304" name="Text Box 8">
            <a:extLst>
              <a:ext uri="{FF2B5EF4-FFF2-40B4-BE49-F238E27FC236}">
                <a16:creationId xmlns:a16="http://schemas.microsoft.com/office/drawing/2014/main" id="{F5FBE0F1-7F7A-D12B-5EFF-C1B8A660E1F2}"/>
              </a:ext>
            </a:extLst>
          </p:cNvPr>
          <p:cNvSpPr txBox="1">
            <a:spLocks noChangeArrowheads="1"/>
          </p:cNvSpPr>
          <p:nvPr/>
        </p:nvSpPr>
        <p:spPr bwMode="auto">
          <a:xfrm>
            <a:off x="6477000" y="1295400"/>
            <a:ext cx="762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MUHAMMAD</a:t>
            </a:r>
          </a:p>
        </p:txBody>
      </p:sp>
      <p:sp>
        <p:nvSpPr>
          <p:cNvPr id="183306" name="Text Box 10">
            <a:extLst>
              <a:ext uri="{FF2B5EF4-FFF2-40B4-BE49-F238E27FC236}">
                <a16:creationId xmlns:a16="http://schemas.microsoft.com/office/drawing/2014/main" id="{4A50E2A2-B227-B6E8-C322-21A5AE52EA89}"/>
              </a:ext>
            </a:extLst>
          </p:cNvPr>
          <p:cNvSpPr txBox="1">
            <a:spLocks noChangeArrowheads="1"/>
          </p:cNvSpPr>
          <p:nvPr/>
        </p:nvSpPr>
        <p:spPr bwMode="auto">
          <a:xfrm>
            <a:off x="0" y="6096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BUT ALL ARE EQUAL SO NO PRIESTS ARE IN CHARGE</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330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a:extLst>
              <a:ext uri="{FF2B5EF4-FFF2-40B4-BE49-F238E27FC236}">
                <a16:creationId xmlns:a16="http://schemas.microsoft.com/office/drawing/2014/main" id="{7D259DF4-2986-E4B9-FEAD-09C07E34A2EC}"/>
              </a:ext>
            </a:extLst>
          </p:cNvPr>
          <p:cNvSpPr>
            <a:spLocks noGrp="1" noChangeArrowheads="1"/>
          </p:cNvSpPr>
          <p:nvPr>
            <p:ph type="title"/>
          </p:nvPr>
        </p:nvSpPr>
        <p:spPr/>
        <p:txBody>
          <a:bodyPr/>
          <a:lstStyle/>
          <a:p>
            <a:r>
              <a:rPr lang="en-US" altLang="en-US"/>
              <a:t>BERBERS</a:t>
            </a:r>
          </a:p>
        </p:txBody>
      </p:sp>
      <p:sp>
        <p:nvSpPr>
          <p:cNvPr id="187397" name="Rectangle 5">
            <a:extLst>
              <a:ext uri="{FF2B5EF4-FFF2-40B4-BE49-F238E27FC236}">
                <a16:creationId xmlns:a16="http://schemas.microsoft.com/office/drawing/2014/main" id="{FE2E4C02-2059-6A94-0D26-0F0BBC2B4C35}"/>
              </a:ext>
            </a:extLst>
          </p:cNvPr>
          <p:cNvSpPr>
            <a:spLocks noGrp="1" noChangeArrowheads="1"/>
          </p:cNvSpPr>
          <p:nvPr>
            <p:ph type="body" sz="half" idx="1"/>
          </p:nvPr>
        </p:nvSpPr>
        <p:spPr/>
        <p:txBody>
          <a:bodyPr/>
          <a:lstStyle/>
          <a:p>
            <a:r>
              <a:rPr lang="en-US" altLang="en-US" sz="2800"/>
              <a:t>NOT BARBERS</a:t>
            </a:r>
          </a:p>
          <a:p>
            <a:r>
              <a:rPr lang="en-US" altLang="en-US" sz="2800"/>
              <a:t>SAHARAN DESERT WAS TOUGH TO CROSS</a:t>
            </a:r>
          </a:p>
          <a:p>
            <a:r>
              <a:rPr lang="en-US" altLang="en-US" sz="2800"/>
              <a:t>THE BERBERS USED CAMELS TO EXPAND TRADE</a:t>
            </a:r>
          </a:p>
        </p:txBody>
      </p:sp>
      <p:pic>
        <p:nvPicPr>
          <p:cNvPr id="187399" name="Picture 7">
            <a:extLst>
              <a:ext uri="{FF2B5EF4-FFF2-40B4-BE49-F238E27FC236}">
                <a16:creationId xmlns:a16="http://schemas.microsoft.com/office/drawing/2014/main" id="{CFF2EC13-8B74-62F4-7D0A-569B3E39FBB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4191000"/>
            <a:ext cx="3352800" cy="2041525"/>
          </a:xfrm>
        </p:spPr>
      </p:pic>
      <p:pic>
        <p:nvPicPr>
          <p:cNvPr id="187401" name="Picture 9">
            <a:hlinkClick r:id="rId5"/>
            <a:extLst>
              <a:ext uri="{FF2B5EF4-FFF2-40B4-BE49-F238E27FC236}">
                <a16:creationId xmlns:a16="http://schemas.microsoft.com/office/drawing/2014/main" id="{D8313A4E-D0FC-E64C-A56F-E889F3141A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114800"/>
            <a:ext cx="29718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7401"/>
                                        </p:tgtEl>
                                        <p:attrNameLst>
                                          <p:attrName>style.visibility</p:attrName>
                                        </p:attrNameLst>
                                      </p:cBhvr>
                                      <p:to>
                                        <p:strVal val="visible"/>
                                      </p:to>
                                    </p:set>
                                    <p:animEffect transition="in" filter="checkerboard(across)">
                                      <p:cBhvr>
                                        <p:cTn id="7" dur="500"/>
                                        <p:tgtEl>
                                          <p:spTgt spid="1874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87399"/>
                                        </p:tgtEl>
                                        <p:attrNameLst>
                                          <p:attrName>style.visibility</p:attrName>
                                        </p:attrNameLst>
                                      </p:cBhvr>
                                      <p:to>
                                        <p:strVal val="visible"/>
                                      </p:to>
                                    </p:set>
                                    <p:animEffect transition="in" filter="barn(inHorizontal)">
                                      <p:cBhvr>
                                        <p:cTn id="12" dur="500"/>
                                        <p:tgtEl>
                                          <p:spTgt spid="187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a:extLst>
              <a:ext uri="{FF2B5EF4-FFF2-40B4-BE49-F238E27FC236}">
                <a16:creationId xmlns:a16="http://schemas.microsoft.com/office/drawing/2014/main" id="{68F922FB-7085-73C8-CFCE-A1A2B80F95F7}"/>
              </a:ext>
            </a:extLst>
          </p:cNvPr>
          <p:cNvSpPr>
            <a:spLocks noGrp="1" noChangeArrowheads="1"/>
          </p:cNvSpPr>
          <p:nvPr>
            <p:ph type="title"/>
          </p:nvPr>
        </p:nvSpPr>
        <p:spPr/>
        <p:txBody>
          <a:bodyPr/>
          <a:lstStyle/>
          <a:p>
            <a:r>
              <a:rPr lang="en-US" altLang="en-US"/>
              <a:t>HAIKU</a:t>
            </a:r>
          </a:p>
        </p:txBody>
      </p:sp>
      <p:sp>
        <p:nvSpPr>
          <p:cNvPr id="189445" name="Rectangle 5">
            <a:extLst>
              <a:ext uri="{FF2B5EF4-FFF2-40B4-BE49-F238E27FC236}">
                <a16:creationId xmlns:a16="http://schemas.microsoft.com/office/drawing/2014/main" id="{52B834A6-F7E6-6888-6D6C-5AE74CC96F27}"/>
              </a:ext>
            </a:extLst>
          </p:cNvPr>
          <p:cNvSpPr>
            <a:spLocks noGrp="1" noChangeArrowheads="1"/>
          </p:cNvSpPr>
          <p:nvPr>
            <p:ph sz="half" idx="1"/>
          </p:nvPr>
        </p:nvSpPr>
        <p:spPr/>
        <p:txBody>
          <a:bodyPr/>
          <a:lstStyle/>
          <a:p>
            <a:endParaRPr lang="en-GB" altLang="en-US" sz="2800"/>
          </a:p>
        </p:txBody>
      </p:sp>
      <p:sp>
        <p:nvSpPr>
          <p:cNvPr id="189446" name="Rectangle 6">
            <a:extLst>
              <a:ext uri="{FF2B5EF4-FFF2-40B4-BE49-F238E27FC236}">
                <a16:creationId xmlns:a16="http://schemas.microsoft.com/office/drawing/2014/main" id="{2FF55944-23B2-2BB0-64EA-19EDB5AB9AB2}"/>
              </a:ext>
            </a:extLst>
          </p:cNvPr>
          <p:cNvSpPr>
            <a:spLocks noGrp="1" noChangeArrowheads="1"/>
          </p:cNvSpPr>
          <p:nvPr>
            <p:ph type="body" sz="half" idx="2"/>
          </p:nvPr>
        </p:nvSpPr>
        <p:spPr/>
        <p:txBody>
          <a:bodyPr/>
          <a:lstStyle/>
          <a:p>
            <a:r>
              <a:rPr lang="en-US" altLang="en-US" sz="2800"/>
              <a:t>JAPANESE POETRY</a:t>
            </a:r>
          </a:p>
          <a:p>
            <a:r>
              <a:rPr lang="en-US" altLang="en-US" sz="2800"/>
              <a:t>CERTAIN SYLLABLES IN ORDER</a:t>
            </a:r>
          </a:p>
        </p:txBody>
      </p:sp>
      <p:pic>
        <p:nvPicPr>
          <p:cNvPr id="189448" name="Picture 8">
            <a:hlinkClick r:id="rId3"/>
            <a:extLst>
              <a:ext uri="{FF2B5EF4-FFF2-40B4-BE49-F238E27FC236}">
                <a16:creationId xmlns:a16="http://schemas.microsoft.com/office/drawing/2014/main" id="{D867F8B1-B106-7C82-0F66-AE7648F50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4114800" cy="461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3" name="Picture 5">
            <a:extLst>
              <a:ext uri="{FF2B5EF4-FFF2-40B4-BE49-F238E27FC236}">
                <a16:creationId xmlns:a16="http://schemas.microsoft.com/office/drawing/2014/main" id="{5373CE64-376B-D8EF-F41E-BB6CBCCE8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33513"/>
            <a:ext cx="5334000" cy="3990975"/>
          </a:xfrm>
          <a:prstGeom prst="rect">
            <a:avLst/>
          </a:prstGeom>
          <a:noFill/>
          <a:extLst>
            <a:ext uri="{909E8E84-426E-40DD-AFC4-6F175D3DCCD1}">
              <a14:hiddenFill xmlns:a14="http://schemas.microsoft.com/office/drawing/2010/main">
                <a:solidFill>
                  <a:srgbClr val="FFFFFF"/>
                </a:solidFill>
              </a14:hiddenFill>
            </a:ext>
          </a:extLst>
        </p:spPr>
      </p:pic>
      <p:sp>
        <p:nvSpPr>
          <p:cNvPr id="191494" name="Text Box 6">
            <a:extLst>
              <a:ext uri="{FF2B5EF4-FFF2-40B4-BE49-F238E27FC236}">
                <a16:creationId xmlns:a16="http://schemas.microsoft.com/office/drawing/2014/main" id="{AE19C282-FBD6-7D24-A2AC-C74CC3AACA2A}"/>
              </a:ext>
            </a:extLst>
          </p:cNvPr>
          <p:cNvSpPr txBox="1">
            <a:spLocks noChangeArrowheads="1"/>
          </p:cNvSpPr>
          <p:nvPr/>
        </p:nvSpPr>
        <p:spPr bwMode="auto">
          <a:xfrm>
            <a:off x="609600" y="457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TIMBUKTU IN WESTERN AFRICA RISES UP AS </a:t>
            </a:r>
          </a:p>
        </p:txBody>
      </p:sp>
      <p:sp>
        <p:nvSpPr>
          <p:cNvPr id="191495" name="Text Box 7">
            <a:extLst>
              <a:ext uri="{FF2B5EF4-FFF2-40B4-BE49-F238E27FC236}">
                <a16:creationId xmlns:a16="http://schemas.microsoft.com/office/drawing/2014/main" id="{FAA51545-70EC-8AC0-D3D0-BD70A9E2F78F}"/>
              </a:ext>
            </a:extLst>
          </p:cNvPr>
          <p:cNvSpPr txBox="1">
            <a:spLocks noChangeArrowheads="1"/>
          </p:cNvSpPr>
          <p:nvPr/>
        </p:nvSpPr>
        <p:spPr bwMode="auto">
          <a:xfrm>
            <a:off x="7467600" y="1143000"/>
            <a:ext cx="1447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 GREAT CITY  OF TRADE </a:t>
            </a:r>
          </a:p>
        </p:txBody>
      </p:sp>
      <p:sp>
        <p:nvSpPr>
          <p:cNvPr id="191496" name="Text Box 8">
            <a:extLst>
              <a:ext uri="{FF2B5EF4-FFF2-40B4-BE49-F238E27FC236}">
                <a16:creationId xmlns:a16="http://schemas.microsoft.com/office/drawing/2014/main" id="{D1BAAAE2-B60A-F11A-C3B7-C0C11F98F39B}"/>
              </a:ext>
            </a:extLst>
          </p:cNvPr>
          <p:cNvSpPr txBox="1">
            <a:spLocks noChangeArrowheads="1"/>
          </p:cNvSpPr>
          <p:nvPr/>
        </p:nvSpPr>
        <p:spPr bwMode="auto">
          <a:xfrm>
            <a:off x="517525" y="5365750"/>
            <a:ext cx="812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LEARNING FLOURISHES AND UNIVERSITIES START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Effect transition="in" filter="diamond(in)">
                                      <p:cBhvr>
                                        <p:cTn id="7" dur="2000"/>
                                        <p:tgtEl>
                                          <p:spTgt spid="191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91495"/>
                                        </p:tgtEl>
                                        <p:attrNameLst>
                                          <p:attrName>style.visibility</p:attrName>
                                        </p:attrNameLst>
                                      </p:cBhvr>
                                      <p:to>
                                        <p:strVal val="visible"/>
                                      </p:to>
                                    </p:set>
                                    <p:animEffect transition="in" filter="diamond(in)">
                                      <p:cBhvr>
                                        <p:cTn id="12" dur="2000"/>
                                        <p:tgtEl>
                                          <p:spTgt spid="1914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91496"/>
                                        </p:tgtEl>
                                        <p:attrNameLst>
                                          <p:attrName>style.visibility</p:attrName>
                                        </p:attrNameLst>
                                      </p:cBhvr>
                                      <p:to>
                                        <p:strVal val="visible"/>
                                      </p:to>
                                    </p:set>
                                    <p:animEffect transition="in" filter="diamond(in)">
                                      <p:cBhvr>
                                        <p:cTn id="17" dur="20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6" name="Rectangle 14">
            <a:extLst>
              <a:ext uri="{FF2B5EF4-FFF2-40B4-BE49-F238E27FC236}">
                <a16:creationId xmlns:a16="http://schemas.microsoft.com/office/drawing/2014/main" id="{EBAAEA89-BC81-55B2-87CA-BA792F61FFC2}"/>
              </a:ext>
            </a:extLst>
          </p:cNvPr>
          <p:cNvSpPr>
            <a:spLocks noGrp="1" noChangeArrowheads="1"/>
          </p:cNvSpPr>
          <p:nvPr>
            <p:ph type="title"/>
          </p:nvPr>
        </p:nvSpPr>
        <p:spPr/>
        <p:txBody>
          <a:bodyPr/>
          <a:lstStyle/>
          <a:p>
            <a:r>
              <a:rPr lang="en-US" altLang="en-US"/>
              <a:t>INCAS OF THE ANDES MTNS.</a:t>
            </a:r>
          </a:p>
        </p:txBody>
      </p:sp>
      <p:sp>
        <p:nvSpPr>
          <p:cNvPr id="192527" name="Rectangle 15">
            <a:extLst>
              <a:ext uri="{FF2B5EF4-FFF2-40B4-BE49-F238E27FC236}">
                <a16:creationId xmlns:a16="http://schemas.microsoft.com/office/drawing/2014/main" id="{487979E4-FEDC-3BE0-09F2-BF83E93F43C9}"/>
              </a:ext>
            </a:extLst>
          </p:cNvPr>
          <p:cNvSpPr>
            <a:spLocks noGrp="1" noChangeArrowheads="1"/>
          </p:cNvSpPr>
          <p:nvPr>
            <p:ph type="body" sz="half" idx="1"/>
          </p:nvPr>
        </p:nvSpPr>
        <p:spPr/>
        <p:txBody>
          <a:bodyPr/>
          <a:lstStyle/>
          <a:p>
            <a:r>
              <a:rPr lang="en-US" altLang="en-US" sz="2800"/>
              <a:t>THE “INCA” WAS A DECENDANT OF THE SUN GOD</a:t>
            </a:r>
          </a:p>
          <a:p>
            <a:r>
              <a:rPr lang="en-US" altLang="en-US" sz="2800"/>
              <a:t>THEY TOOK GOOD CARE OF THEIR PEOPLE</a:t>
            </a:r>
          </a:p>
          <a:p>
            <a:r>
              <a:rPr lang="en-US" altLang="en-US" sz="2800"/>
              <a:t>EVERYONE WORKED FOR THE EMPIRE</a:t>
            </a:r>
          </a:p>
        </p:txBody>
      </p:sp>
      <p:pic>
        <p:nvPicPr>
          <p:cNvPr id="192522" name="Picture 10">
            <a:extLst>
              <a:ext uri="{FF2B5EF4-FFF2-40B4-BE49-F238E27FC236}">
                <a16:creationId xmlns:a16="http://schemas.microsoft.com/office/drawing/2014/main" id="{2E191083-D4FE-B03B-9FBB-E872210B876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59400" y="1600200"/>
            <a:ext cx="2616200" cy="2185988"/>
          </a:xfrm>
        </p:spPr>
      </p:pic>
      <p:sp>
        <p:nvSpPr>
          <p:cNvPr id="192528" name="Rectangle 16">
            <a:extLst>
              <a:ext uri="{FF2B5EF4-FFF2-40B4-BE49-F238E27FC236}">
                <a16:creationId xmlns:a16="http://schemas.microsoft.com/office/drawing/2014/main" id="{7713ABDF-0064-1AB3-36BD-64A179BDAFEE}"/>
              </a:ext>
            </a:extLst>
          </p:cNvPr>
          <p:cNvSpPr>
            <a:spLocks noGrp="1" noChangeArrowheads="1"/>
          </p:cNvSpPr>
          <p:nvPr>
            <p:ph sz="quarter" idx="3"/>
          </p:nvPr>
        </p:nvSpPr>
        <p:spPr/>
        <p:txBody>
          <a:bodyPr/>
          <a:lstStyle/>
          <a:p>
            <a:endParaRPr lang="en-GB" altLang="en-US" sz="2400"/>
          </a:p>
        </p:txBody>
      </p:sp>
      <p:pic>
        <p:nvPicPr>
          <p:cNvPr id="192517" name="Picture 5">
            <a:extLst>
              <a:ext uri="{FF2B5EF4-FFF2-40B4-BE49-F238E27FC236}">
                <a16:creationId xmlns:a16="http://schemas.microsoft.com/office/drawing/2014/main" id="{08CD6D62-2255-F02A-BC2B-EAC64F239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62400"/>
            <a:ext cx="40671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92527">
                                            <p:txEl>
                                              <p:pRg st="0" end="0"/>
                                            </p:txEl>
                                          </p:spTgt>
                                        </p:tgtEl>
                                        <p:attrNameLst>
                                          <p:attrName>style.visibility</p:attrName>
                                        </p:attrNameLst>
                                      </p:cBhvr>
                                      <p:to>
                                        <p:strVal val="visible"/>
                                      </p:to>
                                    </p:set>
                                    <p:animEffect transition="in" filter="barn(inHorizontal)">
                                      <p:cBhvr>
                                        <p:cTn id="7" dur="500"/>
                                        <p:tgtEl>
                                          <p:spTgt spid="1925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92527">
                                            <p:txEl>
                                              <p:pRg st="1" end="1"/>
                                            </p:txEl>
                                          </p:spTgt>
                                        </p:tgtEl>
                                        <p:attrNameLst>
                                          <p:attrName>style.visibility</p:attrName>
                                        </p:attrNameLst>
                                      </p:cBhvr>
                                      <p:to>
                                        <p:strVal val="visible"/>
                                      </p:to>
                                    </p:set>
                                    <p:animEffect transition="in" filter="barn(inHorizontal)">
                                      <p:cBhvr>
                                        <p:cTn id="12" dur="500"/>
                                        <p:tgtEl>
                                          <p:spTgt spid="1925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92527">
                                            <p:txEl>
                                              <p:pRg st="2" end="2"/>
                                            </p:txEl>
                                          </p:spTgt>
                                        </p:tgtEl>
                                        <p:attrNameLst>
                                          <p:attrName>style.visibility</p:attrName>
                                        </p:attrNameLst>
                                      </p:cBhvr>
                                      <p:to>
                                        <p:strVal val="visible"/>
                                      </p:to>
                                    </p:set>
                                    <p:animEffect transition="in" filter="barn(inHorizontal)">
                                      <p:cBhvr>
                                        <p:cTn id="17" dur="500"/>
                                        <p:tgtEl>
                                          <p:spTgt spid="192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3" name="Picture 5">
            <a:extLst>
              <a:ext uri="{FF2B5EF4-FFF2-40B4-BE49-F238E27FC236}">
                <a16:creationId xmlns:a16="http://schemas.microsoft.com/office/drawing/2014/main" id="{237DB08F-61C0-EFCC-212B-6A77BB445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191000" cy="3908425"/>
          </a:xfrm>
          <a:prstGeom prst="rect">
            <a:avLst/>
          </a:prstGeom>
          <a:noFill/>
          <a:extLst>
            <a:ext uri="{909E8E84-426E-40DD-AFC4-6F175D3DCCD1}">
              <a14:hiddenFill xmlns:a14="http://schemas.microsoft.com/office/drawing/2010/main">
                <a:solidFill>
                  <a:srgbClr val="FFFFFF"/>
                </a:solidFill>
              </a14:hiddenFill>
            </a:ext>
          </a:extLst>
        </p:spPr>
      </p:pic>
      <p:pic>
        <p:nvPicPr>
          <p:cNvPr id="196615" name="Picture 7">
            <a:extLst>
              <a:ext uri="{FF2B5EF4-FFF2-40B4-BE49-F238E27FC236}">
                <a16:creationId xmlns:a16="http://schemas.microsoft.com/office/drawing/2014/main" id="{7BC11C81-E0C9-2BDF-48E7-6A5E0EC24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81400"/>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96616" name="Text Box 8">
            <a:extLst>
              <a:ext uri="{FF2B5EF4-FFF2-40B4-BE49-F238E27FC236}">
                <a16:creationId xmlns:a16="http://schemas.microsoft.com/office/drawing/2014/main" id="{2395BC12-17CA-E773-9157-10618AA2DF2B}"/>
              </a:ext>
            </a:extLst>
          </p:cNvPr>
          <p:cNvSpPr txBox="1">
            <a:spLocks noChangeArrowheads="1"/>
          </p:cNvSpPr>
          <p:nvPr/>
        </p:nvSpPr>
        <p:spPr bwMode="auto">
          <a:xfrm>
            <a:off x="212725" y="4146550"/>
            <a:ext cx="163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MUSLIMS</a:t>
            </a:r>
          </a:p>
        </p:txBody>
      </p:sp>
      <p:sp>
        <p:nvSpPr>
          <p:cNvPr id="196617" name="Text Box 9">
            <a:extLst>
              <a:ext uri="{FF2B5EF4-FFF2-40B4-BE49-F238E27FC236}">
                <a16:creationId xmlns:a16="http://schemas.microsoft.com/office/drawing/2014/main" id="{E77E9D74-029D-82F0-3105-DA51E16A4F38}"/>
              </a:ext>
            </a:extLst>
          </p:cNvPr>
          <p:cNvSpPr txBox="1">
            <a:spLocks noChangeArrowheads="1"/>
          </p:cNvSpPr>
          <p:nvPr/>
        </p:nvSpPr>
        <p:spPr bwMode="auto">
          <a:xfrm>
            <a:off x="6080125" y="292735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HINDU</a:t>
            </a:r>
          </a:p>
        </p:txBody>
      </p:sp>
      <p:sp>
        <p:nvSpPr>
          <p:cNvPr id="196618" name="Text Box 10">
            <a:extLst>
              <a:ext uri="{FF2B5EF4-FFF2-40B4-BE49-F238E27FC236}">
                <a16:creationId xmlns:a16="http://schemas.microsoft.com/office/drawing/2014/main" id="{C4429E23-4D89-0954-B08D-2D921C1BC037}"/>
              </a:ext>
            </a:extLst>
          </p:cNvPr>
          <p:cNvSpPr txBox="1">
            <a:spLocks noChangeArrowheads="1"/>
          </p:cNvSpPr>
          <p:nvPr/>
        </p:nvSpPr>
        <p:spPr bwMode="auto">
          <a:xfrm>
            <a:off x="5165725" y="18415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LOVE OR NOT LOVE</a:t>
            </a:r>
          </a:p>
        </p:txBody>
      </p:sp>
      <p:pic>
        <p:nvPicPr>
          <p:cNvPr id="196620" name="Picture 12">
            <a:extLst>
              <a:ext uri="{FF2B5EF4-FFF2-40B4-BE49-F238E27FC236}">
                <a16:creationId xmlns:a16="http://schemas.microsoft.com/office/drawing/2014/main" id="{06CBB0F8-D425-B795-ED4B-D524D74F9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96621" name="Line 13">
            <a:extLst>
              <a:ext uri="{FF2B5EF4-FFF2-40B4-BE49-F238E27FC236}">
                <a16:creationId xmlns:a16="http://schemas.microsoft.com/office/drawing/2014/main" id="{B0E86447-BA33-E82F-DA4B-0C665C07E614}"/>
              </a:ext>
            </a:extLst>
          </p:cNvPr>
          <p:cNvSpPr>
            <a:spLocks noChangeShapeType="1"/>
          </p:cNvSpPr>
          <p:nvPr/>
        </p:nvSpPr>
        <p:spPr bwMode="auto">
          <a:xfrm flipV="1">
            <a:off x="3200400" y="2209800"/>
            <a:ext cx="2667000" cy="2514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6620"/>
                                        </p:tgtEl>
                                        <p:attrNameLst>
                                          <p:attrName>style.visibility</p:attrName>
                                        </p:attrNameLst>
                                      </p:cBhvr>
                                      <p:to>
                                        <p:strVal val="visible"/>
                                      </p:to>
                                    </p:set>
                                    <p:animEffect transition="in" filter="diamond(in)">
                                      <p:cBhvr>
                                        <p:cTn id="7" dur="2000"/>
                                        <p:tgtEl>
                                          <p:spTgt spid="196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6E58A3CB-B708-98BC-71E1-39ED77418D8E}"/>
              </a:ext>
            </a:extLst>
          </p:cNvPr>
          <p:cNvSpPr>
            <a:spLocks noGrp="1" noChangeArrowheads="1"/>
          </p:cNvSpPr>
          <p:nvPr>
            <p:ph type="title"/>
          </p:nvPr>
        </p:nvSpPr>
        <p:spPr/>
        <p:txBody>
          <a:bodyPr/>
          <a:lstStyle/>
          <a:p>
            <a:r>
              <a:rPr lang="en-US" altLang="en-US" sz="3400"/>
              <a:t>Everyone starts to specialize their labor 	</a:t>
            </a:r>
          </a:p>
        </p:txBody>
      </p:sp>
      <p:pic>
        <p:nvPicPr>
          <p:cNvPr id="21510" name="Picture 6">
            <a:extLst>
              <a:ext uri="{FF2B5EF4-FFF2-40B4-BE49-F238E27FC236}">
                <a16:creationId xmlns:a16="http://schemas.microsoft.com/office/drawing/2014/main" id="{20BE42CE-09D3-57E0-04EF-0092120E76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2514600"/>
            <a:ext cx="1447800" cy="1447800"/>
          </a:xfrm>
        </p:spPr>
      </p:pic>
      <p:pic>
        <p:nvPicPr>
          <p:cNvPr id="21511" name="Picture 7">
            <a:extLst>
              <a:ext uri="{FF2B5EF4-FFF2-40B4-BE49-F238E27FC236}">
                <a16:creationId xmlns:a16="http://schemas.microsoft.com/office/drawing/2014/main" id="{FE8854B2-D00C-E692-E9BB-833D4D5DD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179863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FEEF6BE3-5285-4835-B665-BCD14081F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191000"/>
            <a:ext cx="1530350" cy="1852613"/>
          </a:xfrm>
          <a:prstGeom prst="rect">
            <a:avLst/>
          </a:prstGeom>
          <a:noFill/>
          <a:extLst>
            <a:ext uri="{909E8E84-426E-40DD-AFC4-6F175D3DCCD1}">
              <a14:hiddenFill xmlns:a14="http://schemas.microsoft.com/office/drawing/2010/main">
                <a:solidFill>
                  <a:srgbClr val="FFFFFF"/>
                </a:solidFill>
              </a14:hiddenFill>
            </a:ext>
          </a:extLst>
        </p:spPr>
      </p:pic>
      <p:sp>
        <p:nvSpPr>
          <p:cNvPr id="21513" name="Line 9">
            <a:extLst>
              <a:ext uri="{FF2B5EF4-FFF2-40B4-BE49-F238E27FC236}">
                <a16:creationId xmlns:a16="http://schemas.microsoft.com/office/drawing/2014/main" id="{F12DB447-DAF2-8C95-9872-2F9F1AEDC2C0}"/>
              </a:ext>
            </a:extLst>
          </p:cNvPr>
          <p:cNvSpPr>
            <a:spLocks noChangeShapeType="1"/>
          </p:cNvSpPr>
          <p:nvPr/>
        </p:nvSpPr>
        <p:spPr bwMode="auto">
          <a:xfrm>
            <a:off x="2819400" y="3505200"/>
            <a:ext cx="1447800" cy="1524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4" name="Line 10">
            <a:extLst>
              <a:ext uri="{FF2B5EF4-FFF2-40B4-BE49-F238E27FC236}">
                <a16:creationId xmlns:a16="http://schemas.microsoft.com/office/drawing/2014/main" id="{E0EA5F2B-DE35-D720-F28B-9ED12AE228B0}"/>
              </a:ext>
            </a:extLst>
          </p:cNvPr>
          <p:cNvSpPr>
            <a:spLocks noChangeShapeType="1"/>
          </p:cNvSpPr>
          <p:nvPr/>
        </p:nvSpPr>
        <p:spPr bwMode="auto">
          <a:xfrm flipV="1">
            <a:off x="5486400" y="3429000"/>
            <a:ext cx="1066800" cy="1066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5" name="Line 11">
            <a:extLst>
              <a:ext uri="{FF2B5EF4-FFF2-40B4-BE49-F238E27FC236}">
                <a16:creationId xmlns:a16="http://schemas.microsoft.com/office/drawing/2014/main" id="{2F48DB2C-D16F-B679-0F2C-820C0E7B59BF}"/>
              </a:ext>
            </a:extLst>
          </p:cNvPr>
          <p:cNvSpPr>
            <a:spLocks noChangeShapeType="1"/>
          </p:cNvSpPr>
          <p:nvPr/>
        </p:nvSpPr>
        <p:spPr bwMode="auto">
          <a:xfrm flipH="1">
            <a:off x="3276600" y="3124200"/>
            <a:ext cx="2895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6" name="Text Box 12">
            <a:extLst>
              <a:ext uri="{FF2B5EF4-FFF2-40B4-BE49-F238E27FC236}">
                <a16:creationId xmlns:a16="http://schemas.microsoft.com/office/drawing/2014/main" id="{388FA104-913F-2EEA-0A29-EB7F0CBD91AB}"/>
              </a:ext>
            </a:extLst>
          </p:cNvPr>
          <p:cNvSpPr txBox="1">
            <a:spLocks noChangeArrowheads="1"/>
          </p:cNvSpPr>
          <p:nvPr/>
        </p:nvSpPr>
        <p:spPr bwMode="auto">
          <a:xfrm>
            <a:off x="1736725" y="3589338"/>
            <a:ext cx="7021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So they start the barter economy</a:t>
            </a:r>
          </a:p>
        </p:txBody>
      </p:sp>
      <p:sp>
        <p:nvSpPr>
          <p:cNvPr id="21517" name="Text Box 13">
            <a:extLst>
              <a:ext uri="{FF2B5EF4-FFF2-40B4-BE49-F238E27FC236}">
                <a16:creationId xmlns:a16="http://schemas.microsoft.com/office/drawing/2014/main" id="{FB78725A-4D66-11F3-DF75-5D5EB4A87A22}"/>
              </a:ext>
            </a:extLst>
          </p:cNvPr>
          <p:cNvSpPr txBox="1">
            <a:spLocks noChangeArrowheads="1"/>
          </p:cNvSpPr>
          <p:nvPr/>
        </p:nvSpPr>
        <p:spPr bwMode="auto">
          <a:xfrm>
            <a:off x="1981200" y="44196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Set up new laws to deal with people</a:t>
            </a:r>
          </a:p>
        </p:txBody>
      </p:sp>
      <p:sp>
        <p:nvSpPr>
          <p:cNvPr id="21518" name="Text Box 14">
            <a:extLst>
              <a:ext uri="{FF2B5EF4-FFF2-40B4-BE49-F238E27FC236}">
                <a16:creationId xmlns:a16="http://schemas.microsoft.com/office/drawing/2014/main" id="{F5AED3D7-FA3B-DAAC-6CA3-287C47B6FBB0}"/>
              </a:ext>
            </a:extLst>
          </p:cNvPr>
          <p:cNvSpPr txBox="1">
            <a:spLocks noChangeArrowheads="1"/>
          </p:cNvSpPr>
          <p:nvPr/>
        </p:nvSpPr>
        <p:spPr bwMode="auto">
          <a:xfrm>
            <a:off x="2286000" y="5029200"/>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 warfare starts between the settlements.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p:tgtEl>
                                          <p:spTgt spid="21508"/>
                                        </p:tgtEl>
                                      </p:cBhvr>
                                    </p:animEffect>
                                    <p:animScale>
                                      <p:cBhvr>
                                        <p:cTn id="7" dur="250" autoRev="1" fill="hold"/>
                                        <p:tgtEl>
                                          <p:spTgt spid="2150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1516"/>
                                        </p:tgtEl>
                                        <p:attrNameLst>
                                          <p:attrName>style.visibility</p:attrName>
                                        </p:attrNameLst>
                                      </p:cBhvr>
                                      <p:to>
                                        <p:strVal val="visible"/>
                                      </p:to>
                                    </p:set>
                                    <p:anim to="" calcmode="lin" valueType="num">
                                      <p:cBhvr>
                                        <p:cTn id="12" dur="1" fill="hold"/>
                                        <p:tgtEl>
                                          <p:spTgt spid="215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8" name="Rectangle 6">
            <a:extLst>
              <a:ext uri="{FF2B5EF4-FFF2-40B4-BE49-F238E27FC236}">
                <a16:creationId xmlns:a16="http://schemas.microsoft.com/office/drawing/2014/main" id="{3DBE6245-4E4A-5C33-0352-51AAA73E5D6E}"/>
              </a:ext>
            </a:extLst>
          </p:cNvPr>
          <p:cNvSpPr>
            <a:spLocks noGrp="1" noChangeArrowheads="1"/>
          </p:cNvSpPr>
          <p:nvPr>
            <p:ph type="title" sz="quarter"/>
          </p:nvPr>
        </p:nvSpPr>
        <p:spPr/>
        <p:txBody>
          <a:bodyPr/>
          <a:lstStyle/>
          <a:p>
            <a:r>
              <a:rPr lang="en-US" altLang="en-US"/>
              <a:t>MAYAN GODS OF </a:t>
            </a:r>
          </a:p>
        </p:txBody>
      </p:sp>
      <p:pic>
        <p:nvPicPr>
          <p:cNvPr id="197643" name="Picture 11">
            <a:extLst>
              <a:ext uri="{FF2B5EF4-FFF2-40B4-BE49-F238E27FC236}">
                <a16:creationId xmlns:a16="http://schemas.microsoft.com/office/drawing/2014/main" id="{CE528F8C-D3C5-6F4F-9BF8-B49354C8D071}"/>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19250" y="1835150"/>
            <a:ext cx="1714500" cy="1701800"/>
          </a:xfrm>
        </p:spPr>
      </p:pic>
      <p:pic>
        <p:nvPicPr>
          <p:cNvPr id="197644" name="Picture 12">
            <a:extLst>
              <a:ext uri="{FF2B5EF4-FFF2-40B4-BE49-F238E27FC236}">
                <a16:creationId xmlns:a16="http://schemas.microsoft.com/office/drawing/2014/main" id="{DA806DAA-C06B-A4E8-DF74-2E1256B59BB1}"/>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57800" y="1827213"/>
            <a:ext cx="2971800" cy="1716087"/>
          </a:xfrm>
        </p:spPr>
      </p:pic>
      <p:pic>
        <p:nvPicPr>
          <p:cNvPr id="197645" name="Picture 13">
            <a:extLst>
              <a:ext uri="{FF2B5EF4-FFF2-40B4-BE49-F238E27FC236}">
                <a16:creationId xmlns:a16="http://schemas.microsoft.com/office/drawing/2014/main" id="{38DD4616-4E6C-035D-AE51-C8E84ECF0E7B}"/>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603375" y="4098925"/>
            <a:ext cx="1744663" cy="1822450"/>
          </a:xfrm>
        </p:spPr>
      </p:pic>
      <p:pic>
        <p:nvPicPr>
          <p:cNvPr id="197646" name="Picture 14">
            <a:extLst>
              <a:ext uri="{FF2B5EF4-FFF2-40B4-BE49-F238E27FC236}">
                <a16:creationId xmlns:a16="http://schemas.microsoft.com/office/drawing/2014/main" id="{2F3F452B-8028-4DC3-E95A-06A4B4789D4C}"/>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553075" y="3924300"/>
            <a:ext cx="2228850" cy="21717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43"/>
                                        </p:tgtEl>
                                        <p:attrNameLst>
                                          <p:attrName>style.visibility</p:attrName>
                                        </p:attrNameLst>
                                      </p:cBhvr>
                                      <p:to>
                                        <p:strVal val="visible"/>
                                      </p:to>
                                    </p:set>
                                    <p:anim calcmode="lin" valueType="num">
                                      <p:cBhvr additive="base">
                                        <p:cTn id="7" dur="500" fill="hold"/>
                                        <p:tgtEl>
                                          <p:spTgt spid="197643"/>
                                        </p:tgtEl>
                                        <p:attrNameLst>
                                          <p:attrName>ppt_x</p:attrName>
                                        </p:attrNameLst>
                                      </p:cBhvr>
                                      <p:tavLst>
                                        <p:tav tm="0">
                                          <p:val>
                                            <p:strVal val="#ppt_x"/>
                                          </p:val>
                                        </p:tav>
                                        <p:tav tm="100000">
                                          <p:val>
                                            <p:strVal val="#ppt_x"/>
                                          </p:val>
                                        </p:tav>
                                      </p:tavLst>
                                    </p:anim>
                                    <p:anim calcmode="lin" valueType="num">
                                      <p:cBhvr additive="base">
                                        <p:cTn id="8" dur="500" fill="hold"/>
                                        <p:tgtEl>
                                          <p:spTgt spid="1976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7644"/>
                                        </p:tgtEl>
                                        <p:attrNameLst>
                                          <p:attrName>style.visibility</p:attrName>
                                        </p:attrNameLst>
                                      </p:cBhvr>
                                      <p:to>
                                        <p:strVal val="visible"/>
                                      </p:to>
                                    </p:set>
                                    <p:anim calcmode="lin" valueType="num">
                                      <p:cBhvr additive="base">
                                        <p:cTn id="13" dur="500" fill="hold"/>
                                        <p:tgtEl>
                                          <p:spTgt spid="197644"/>
                                        </p:tgtEl>
                                        <p:attrNameLst>
                                          <p:attrName>ppt_x</p:attrName>
                                        </p:attrNameLst>
                                      </p:cBhvr>
                                      <p:tavLst>
                                        <p:tav tm="0">
                                          <p:val>
                                            <p:strVal val="#ppt_x"/>
                                          </p:val>
                                        </p:tav>
                                        <p:tav tm="100000">
                                          <p:val>
                                            <p:strVal val="#ppt_x"/>
                                          </p:val>
                                        </p:tav>
                                      </p:tavLst>
                                    </p:anim>
                                    <p:anim calcmode="lin" valueType="num">
                                      <p:cBhvr additive="base">
                                        <p:cTn id="14" dur="500" fill="hold"/>
                                        <p:tgtEl>
                                          <p:spTgt spid="1976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7645"/>
                                        </p:tgtEl>
                                        <p:attrNameLst>
                                          <p:attrName>style.visibility</p:attrName>
                                        </p:attrNameLst>
                                      </p:cBhvr>
                                      <p:to>
                                        <p:strVal val="visible"/>
                                      </p:to>
                                    </p:set>
                                    <p:anim calcmode="lin" valueType="num">
                                      <p:cBhvr additive="base">
                                        <p:cTn id="19" dur="500" fill="hold"/>
                                        <p:tgtEl>
                                          <p:spTgt spid="197645"/>
                                        </p:tgtEl>
                                        <p:attrNameLst>
                                          <p:attrName>ppt_x</p:attrName>
                                        </p:attrNameLst>
                                      </p:cBhvr>
                                      <p:tavLst>
                                        <p:tav tm="0">
                                          <p:val>
                                            <p:strVal val="#ppt_x"/>
                                          </p:val>
                                        </p:tav>
                                        <p:tav tm="100000">
                                          <p:val>
                                            <p:strVal val="#ppt_x"/>
                                          </p:val>
                                        </p:tav>
                                      </p:tavLst>
                                    </p:anim>
                                    <p:anim calcmode="lin" valueType="num">
                                      <p:cBhvr additive="base">
                                        <p:cTn id="20" dur="500" fill="hold"/>
                                        <p:tgtEl>
                                          <p:spTgt spid="1976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7646"/>
                                        </p:tgtEl>
                                        <p:attrNameLst>
                                          <p:attrName>style.visibility</p:attrName>
                                        </p:attrNameLst>
                                      </p:cBhvr>
                                      <p:to>
                                        <p:strVal val="visible"/>
                                      </p:to>
                                    </p:set>
                                    <p:anim calcmode="lin" valueType="num">
                                      <p:cBhvr additive="base">
                                        <p:cTn id="25" dur="500" fill="hold"/>
                                        <p:tgtEl>
                                          <p:spTgt spid="197646"/>
                                        </p:tgtEl>
                                        <p:attrNameLst>
                                          <p:attrName>ppt_x</p:attrName>
                                        </p:attrNameLst>
                                      </p:cBhvr>
                                      <p:tavLst>
                                        <p:tav tm="0">
                                          <p:val>
                                            <p:strVal val="#ppt_x"/>
                                          </p:val>
                                        </p:tav>
                                        <p:tav tm="100000">
                                          <p:val>
                                            <p:strVal val="#ppt_x"/>
                                          </p:val>
                                        </p:tav>
                                      </p:tavLst>
                                    </p:anim>
                                    <p:anim calcmode="lin" valueType="num">
                                      <p:cBhvr additive="base">
                                        <p:cTn id="26" dur="500" fill="hold"/>
                                        <p:tgtEl>
                                          <p:spTgt spid="1976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22" name="Rectangle 18">
            <a:extLst>
              <a:ext uri="{FF2B5EF4-FFF2-40B4-BE49-F238E27FC236}">
                <a16:creationId xmlns:a16="http://schemas.microsoft.com/office/drawing/2014/main" id="{C85C4DDA-D0F4-A851-0FE1-63D39312A47F}"/>
              </a:ext>
            </a:extLst>
          </p:cNvPr>
          <p:cNvSpPr>
            <a:spLocks noGrp="1" noChangeArrowheads="1"/>
          </p:cNvSpPr>
          <p:nvPr>
            <p:ph type="title"/>
          </p:nvPr>
        </p:nvSpPr>
        <p:spPr/>
        <p:txBody>
          <a:bodyPr/>
          <a:lstStyle/>
          <a:p>
            <a:r>
              <a:rPr lang="en-US" altLang="en-US"/>
              <a:t>MONGOLS </a:t>
            </a:r>
          </a:p>
        </p:txBody>
      </p:sp>
      <p:sp>
        <p:nvSpPr>
          <p:cNvPr id="200723" name="Rectangle 19">
            <a:extLst>
              <a:ext uri="{FF2B5EF4-FFF2-40B4-BE49-F238E27FC236}">
                <a16:creationId xmlns:a16="http://schemas.microsoft.com/office/drawing/2014/main" id="{75000159-0992-D98D-96EC-53BE3E96F5C0}"/>
              </a:ext>
            </a:extLst>
          </p:cNvPr>
          <p:cNvSpPr>
            <a:spLocks noGrp="1" noChangeArrowheads="1"/>
          </p:cNvSpPr>
          <p:nvPr>
            <p:ph sz="quarter" idx="1"/>
          </p:nvPr>
        </p:nvSpPr>
        <p:spPr/>
        <p:txBody>
          <a:bodyPr/>
          <a:lstStyle/>
          <a:p>
            <a:endParaRPr lang="en-GB" altLang="en-US" sz="2400"/>
          </a:p>
        </p:txBody>
      </p:sp>
      <p:sp>
        <p:nvSpPr>
          <p:cNvPr id="200724" name="Rectangle 20">
            <a:extLst>
              <a:ext uri="{FF2B5EF4-FFF2-40B4-BE49-F238E27FC236}">
                <a16:creationId xmlns:a16="http://schemas.microsoft.com/office/drawing/2014/main" id="{E6686AC6-6CD7-4FC9-675D-FE05EC79172F}"/>
              </a:ext>
            </a:extLst>
          </p:cNvPr>
          <p:cNvSpPr>
            <a:spLocks noGrp="1" noChangeArrowheads="1"/>
          </p:cNvSpPr>
          <p:nvPr>
            <p:ph sz="quarter" idx="2"/>
          </p:nvPr>
        </p:nvSpPr>
        <p:spPr/>
        <p:txBody>
          <a:bodyPr/>
          <a:lstStyle/>
          <a:p>
            <a:r>
              <a:rPr lang="en-US" altLang="en-US" sz="2400"/>
              <a:t>GOOD HORSEBACK RIDERS</a:t>
            </a:r>
          </a:p>
          <a:p>
            <a:r>
              <a:rPr lang="en-US" altLang="en-US" sz="2400"/>
              <a:t>WERE FIERCE WARRIORS</a:t>
            </a:r>
          </a:p>
          <a:p>
            <a:r>
              <a:rPr lang="en-US" altLang="en-US" sz="2400"/>
              <a:t>REALLY LIKED THE SMELL OF FLOWERS</a:t>
            </a:r>
          </a:p>
        </p:txBody>
      </p:sp>
      <p:sp>
        <p:nvSpPr>
          <p:cNvPr id="200725" name="Rectangle 21">
            <a:extLst>
              <a:ext uri="{FF2B5EF4-FFF2-40B4-BE49-F238E27FC236}">
                <a16:creationId xmlns:a16="http://schemas.microsoft.com/office/drawing/2014/main" id="{83647C0F-3300-2D86-6731-D252232ACAA1}"/>
              </a:ext>
            </a:extLst>
          </p:cNvPr>
          <p:cNvSpPr>
            <a:spLocks noGrp="1" noChangeArrowheads="1"/>
          </p:cNvSpPr>
          <p:nvPr>
            <p:ph type="body" sz="half" idx="3"/>
          </p:nvPr>
        </p:nvSpPr>
        <p:spPr/>
        <p:txBody>
          <a:bodyPr/>
          <a:lstStyle/>
          <a:p>
            <a:endParaRPr lang="en-GB" altLang="en-US" sz="2800"/>
          </a:p>
        </p:txBody>
      </p:sp>
      <p:pic>
        <p:nvPicPr>
          <p:cNvPr id="200711" name="Picture 7">
            <a:extLst>
              <a:ext uri="{FF2B5EF4-FFF2-40B4-BE49-F238E27FC236}">
                <a16:creationId xmlns:a16="http://schemas.microsoft.com/office/drawing/2014/main" id="{5BACCF42-B847-D7E0-5E55-273CC4ED5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404812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0721" name="Picture 17">
            <a:extLst>
              <a:ext uri="{FF2B5EF4-FFF2-40B4-BE49-F238E27FC236}">
                <a16:creationId xmlns:a16="http://schemas.microsoft.com/office/drawing/2014/main" id="{6011B18F-0867-5C2C-C520-7491162E7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05325"/>
            <a:ext cx="5410200" cy="235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0724"/>
                                        </p:tgtEl>
                                        <p:attrNameLst>
                                          <p:attrName>style.visibility</p:attrName>
                                        </p:attrNameLst>
                                      </p:cBhvr>
                                      <p:to>
                                        <p:strVal val="visible"/>
                                      </p:to>
                                    </p:set>
                                    <p:animEffect transition="in" filter="box(in)">
                                      <p:cBhvr>
                                        <p:cTn id="7" dur="500"/>
                                        <p:tgtEl>
                                          <p:spTgt spid="20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9" name="Picture 5">
            <a:extLst>
              <a:ext uri="{FF2B5EF4-FFF2-40B4-BE49-F238E27FC236}">
                <a16:creationId xmlns:a16="http://schemas.microsoft.com/office/drawing/2014/main" id="{1928870B-C5B7-FA49-55CF-CE11B8B8B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
            <a:ext cx="7077075" cy="5295900"/>
          </a:xfrm>
          <a:prstGeom prst="rect">
            <a:avLst/>
          </a:prstGeom>
          <a:noFill/>
          <a:extLst>
            <a:ext uri="{909E8E84-426E-40DD-AFC4-6F175D3DCCD1}">
              <a14:hiddenFill xmlns:a14="http://schemas.microsoft.com/office/drawing/2010/main">
                <a:solidFill>
                  <a:srgbClr val="FFFFFF"/>
                </a:solidFill>
              </a14:hiddenFill>
            </a:ext>
          </a:extLst>
        </p:spPr>
      </p:pic>
      <p:sp>
        <p:nvSpPr>
          <p:cNvPr id="205830" name="Text Box 6">
            <a:extLst>
              <a:ext uri="{FF2B5EF4-FFF2-40B4-BE49-F238E27FC236}">
                <a16:creationId xmlns:a16="http://schemas.microsoft.com/office/drawing/2014/main" id="{08E9FE42-A9A7-F4EA-724B-394FEC711060}"/>
              </a:ext>
            </a:extLst>
          </p:cNvPr>
          <p:cNvSpPr txBox="1">
            <a:spLocks noChangeArrowheads="1"/>
          </p:cNvSpPr>
          <p:nvPr/>
        </p:nvSpPr>
        <p:spPr bwMode="auto">
          <a:xfrm>
            <a:off x="533400" y="556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MACHU PICCHU IS A FAMOUS CITY OF THE INCAS IN PERU</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5829"/>
                                        </p:tgtEl>
                                        <p:attrNameLst>
                                          <p:attrName>style.visibility</p:attrName>
                                        </p:attrNameLst>
                                      </p:cBhvr>
                                      <p:to>
                                        <p:strVal val="visible"/>
                                      </p:to>
                                    </p:set>
                                    <p:animEffect transition="in" filter="wedge">
                                      <p:cBhvr>
                                        <p:cTn id="7" dur="2000"/>
                                        <p:tgtEl>
                                          <p:spTgt spid="20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12F71971-A663-85B5-4764-A46ED3CE673B}"/>
              </a:ext>
            </a:extLst>
          </p:cNvPr>
          <p:cNvSpPr>
            <a:spLocks noGrp="1" noChangeArrowheads="1"/>
          </p:cNvSpPr>
          <p:nvPr>
            <p:ph type="title"/>
          </p:nvPr>
        </p:nvSpPr>
        <p:spPr/>
        <p:txBody>
          <a:bodyPr/>
          <a:lstStyle/>
          <a:p>
            <a:r>
              <a:rPr lang="en-US" altLang="en-US">
                <a:effectLst>
                  <a:outerShdw blurRad="38100" dist="38100" dir="2700000" algn="tl">
                    <a:srgbClr val="C0C0C0"/>
                  </a:outerShdw>
                </a:effectLst>
              </a:rPr>
              <a:t>CONSTANTINOPLE </a:t>
            </a:r>
          </a:p>
        </p:txBody>
      </p:sp>
      <p:sp>
        <p:nvSpPr>
          <p:cNvPr id="207875" name="Rectangle 3">
            <a:extLst>
              <a:ext uri="{FF2B5EF4-FFF2-40B4-BE49-F238E27FC236}">
                <a16:creationId xmlns:a16="http://schemas.microsoft.com/office/drawing/2014/main" id="{33AA6CB6-B361-77F7-240D-5A7AF2AEFA7D}"/>
              </a:ext>
            </a:extLst>
          </p:cNvPr>
          <p:cNvSpPr>
            <a:spLocks noGrp="1" noChangeArrowheads="1"/>
          </p:cNvSpPr>
          <p:nvPr>
            <p:ph type="body" idx="1"/>
          </p:nvPr>
        </p:nvSpPr>
        <p:spPr/>
        <p:txBody>
          <a:bodyPr/>
          <a:lstStyle/>
          <a:p>
            <a:endParaRPr lang="en-GB" altLang="en-US">
              <a:effectLst>
                <a:outerShdw blurRad="38100" dist="38100" dir="2700000" algn="tl">
                  <a:srgbClr val="C0C0C0"/>
                </a:outerShdw>
              </a:effectLst>
            </a:endParaRPr>
          </a:p>
        </p:txBody>
      </p:sp>
      <p:pic>
        <p:nvPicPr>
          <p:cNvPr id="207877" name="Picture 5">
            <a:extLst>
              <a:ext uri="{FF2B5EF4-FFF2-40B4-BE49-F238E27FC236}">
                <a16:creationId xmlns:a16="http://schemas.microsoft.com/office/drawing/2014/main" id="{BADD8E34-8E49-C2A2-4785-537F39238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7886700" cy="5295900"/>
          </a:xfrm>
          <a:prstGeom prst="rect">
            <a:avLst/>
          </a:prstGeom>
          <a:noFill/>
          <a:extLst>
            <a:ext uri="{909E8E84-426E-40DD-AFC4-6F175D3DCCD1}">
              <a14:hiddenFill xmlns:a14="http://schemas.microsoft.com/office/drawing/2010/main">
                <a:solidFill>
                  <a:srgbClr val="FFFFFF"/>
                </a:solidFill>
              </a14:hiddenFill>
            </a:ext>
          </a:extLst>
        </p:spPr>
      </p:pic>
      <p:sp>
        <p:nvSpPr>
          <p:cNvPr id="207878" name="Text Box 6">
            <a:extLst>
              <a:ext uri="{FF2B5EF4-FFF2-40B4-BE49-F238E27FC236}">
                <a16:creationId xmlns:a16="http://schemas.microsoft.com/office/drawing/2014/main" id="{D9106F6F-23F0-7A98-DD21-43FAA7D961B8}"/>
              </a:ext>
            </a:extLst>
          </p:cNvPr>
          <p:cNvSpPr txBox="1">
            <a:spLocks noChangeArrowheads="1"/>
          </p:cNvSpPr>
          <p:nvPr/>
        </p:nvSpPr>
        <p:spPr bwMode="auto">
          <a:xfrm>
            <a:off x="228600" y="4572000"/>
            <a:ext cx="8153400"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8F7"/>
                </a:solidFill>
              </a:rPr>
              <a:t>THE LAST GREAT CHRISTIAN CITY IN THE REGION</a:t>
            </a:r>
          </a:p>
        </p:txBody>
      </p:sp>
      <p:sp>
        <p:nvSpPr>
          <p:cNvPr id="207879" name="WordArt 7">
            <a:extLst>
              <a:ext uri="{FF2B5EF4-FFF2-40B4-BE49-F238E27FC236}">
                <a16:creationId xmlns:a16="http://schemas.microsoft.com/office/drawing/2014/main" id="{CD48E606-B9EB-79D3-13E9-699195B19100}"/>
              </a:ext>
            </a:extLst>
          </p:cNvPr>
          <p:cNvSpPr>
            <a:spLocks noChangeArrowheads="1" noChangeShapeType="1" noTextEdit="1"/>
          </p:cNvSpPr>
          <p:nvPr/>
        </p:nvSpPr>
        <p:spPr bwMode="auto">
          <a:xfrm>
            <a:off x="0" y="1828800"/>
            <a:ext cx="11477625" cy="17510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contourClr>
                <a:srgbClr val="FFFFFF"/>
              </a:contourClr>
            </a:sp3d>
          </a:bodyPr>
          <a:lstStyle/>
          <a:p>
            <a:pPr algn="ctr"/>
            <a:r>
              <a:rPr lang="en-GB" sz="3200" kern="10">
                <a:ln w="9525">
                  <a:round/>
                  <a:headEnd/>
                  <a:tailEnd/>
                </a:ln>
                <a:solidFill>
                  <a:srgbClr val="FFFFFF"/>
                </a:solidFill>
                <a:latin typeface="Arial Narrow" panose="020B0606020202030204" pitchFamily="34" charset="0"/>
              </a:rPr>
              <a:t>THE LAST GREAT CHRISTIAN CITY IN THE REGION</a:t>
            </a:r>
          </a:p>
        </p:txBody>
      </p:sp>
    </p:spTree>
  </p:cSld>
  <p:clrMapOvr>
    <a:overrideClrMapping bg1="lt1" tx1="dk1" bg2="lt2" tx2="dk2" accent1="accent1" accent2="accent2" accent3="accent3" accent4="accent4" accent5="accent5" accent6="accent6" hlink="hlink" folHlink="folHlink"/>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07874"/>
                                        </p:tgtEl>
                                        <p:attrNameLst>
                                          <p:attrName>style.visibility</p:attrName>
                                        </p:attrNameLst>
                                      </p:cBhvr>
                                      <p:to>
                                        <p:strVal val="visible"/>
                                      </p:to>
                                    </p:set>
                                    <p:anim calcmode="lin" valueType="num">
                                      <p:cBhvr>
                                        <p:cTn id="7" dur="2000" fill="hold"/>
                                        <p:tgtEl>
                                          <p:spTgt spid="207874"/>
                                        </p:tgtEl>
                                        <p:attrNameLst>
                                          <p:attrName>ppt_w</p:attrName>
                                        </p:attrNameLst>
                                      </p:cBhvr>
                                      <p:tavLst>
                                        <p:tav tm="0">
                                          <p:val>
                                            <p:strVal val="#ppt_w"/>
                                          </p:val>
                                        </p:tav>
                                        <p:tav tm="100000">
                                          <p:val>
                                            <p:strVal val="#ppt_w"/>
                                          </p:val>
                                        </p:tav>
                                      </p:tavLst>
                                    </p:anim>
                                    <p:anim calcmode="lin" valueType="num">
                                      <p:cBhvr>
                                        <p:cTn id="8" dur="2000" fill="hold"/>
                                        <p:tgtEl>
                                          <p:spTgt spid="2078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7874"/>
                                        </p:tgtEl>
                                        <p:attrNameLst>
                                          <p:attrName>ppt_x</p:attrName>
                                        </p:attrNameLst>
                                      </p:cBhvr>
                                      <p:tavLst>
                                        <p:tav tm="0">
                                          <p:val>
                                            <p:strVal val="#ppt_x-.4"/>
                                          </p:val>
                                        </p:tav>
                                        <p:tav tm="100000">
                                          <p:val>
                                            <p:strVal val="#ppt_x"/>
                                          </p:val>
                                        </p:tav>
                                      </p:tavLst>
                                    </p:anim>
                                    <p:anim calcmode="lin" valueType="num">
                                      <p:cBhvr>
                                        <p:cTn id="10" dur="2000" fill="hold"/>
                                        <p:tgtEl>
                                          <p:spTgt spid="2078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nodeType="clickEffect" nodePh="1">
                                  <p:stCondLst>
                                    <p:cond delay="0"/>
                                  </p:stCondLst>
                                  <p:endCondLst>
                                    <p:cond evt="begin" delay="0">
                                      <p:tn val="13"/>
                                    </p:cond>
                                  </p:endCondLst>
                                  <p:iterate type="lt">
                                    <p:tmPct val="10000"/>
                                  </p:iterate>
                                  <p:childTnLst>
                                    <p:set>
                                      <p:cBhvr>
                                        <p:cTn id="14" dur="1" fill="hold">
                                          <p:stCondLst>
                                            <p:cond delay="0"/>
                                          </p:stCondLst>
                                        </p:cTn>
                                        <p:tgtEl>
                                          <p:spTgt spid="207875">
                                            <p:txEl>
                                              <p:pRg st="0" end="0"/>
                                            </p:txEl>
                                          </p:spTgt>
                                        </p:tgtEl>
                                        <p:attrNameLst>
                                          <p:attrName>style.visibility</p:attrName>
                                        </p:attrNameLst>
                                      </p:cBhvr>
                                      <p:to>
                                        <p:strVal val="visible"/>
                                      </p:to>
                                    </p:set>
                                    <p:animEffect transition="in" filter="fade">
                                      <p:cBhvr>
                                        <p:cTn id="15" dur="500">
                                          <p:stCondLst>
                                            <p:cond delay="0"/>
                                          </p:stCondLst>
                                        </p:cTn>
                                        <p:tgtEl>
                                          <p:spTgt spid="207875">
                                            <p:txEl>
                                              <p:pRg st="0" end="0"/>
                                            </p:txEl>
                                          </p:spTgt>
                                        </p:tgtEl>
                                      </p:cBhvr>
                                    </p:animEffect>
                                    <p:anim calcmode="lin" valueType="num">
                                      <p:cBhvr>
                                        <p:cTn id="16" dur="500" fill="hold">
                                          <p:stCondLst>
                                            <p:cond delay="0"/>
                                          </p:stCondLst>
                                        </p:cTn>
                                        <p:tgtEl>
                                          <p:spTgt spid="20787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078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BB715742-553B-2288-7654-26AA275578C1}"/>
              </a:ext>
            </a:extLst>
          </p:cNvPr>
          <p:cNvSpPr>
            <a:spLocks noGrp="1" noRot="1" noChangeArrowheads="1"/>
          </p:cNvSpPr>
          <p:nvPr>
            <p:ph type="title"/>
          </p:nvPr>
        </p:nvSpPr>
        <p:spPr/>
        <p:txBody>
          <a:bodyPr/>
          <a:lstStyle/>
          <a:p>
            <a:r>
              <a:rPr lang="en-US" altLang="en-US"/>
              <a:t>RENAISSANCE		</a:t>
            </a:r>
          </a:p>
        </p:txBody>
      </p:sp>
      <p:sp>
        <p:nvSpPr>
          <p:cNvPr id="212995" name="Rectangle 3">
            <a:extLst>
              <a:ext uri="{FF2B5EF4-FFF2-40B4-BE49-F238E27FC236}">
                <a16:creationId xmlns:a16="http://schemas.microsoft.com/office/drawing/2014/main" id="{4D03BC27-EF85-21E2-6614-46E512EC3514}"/>
              </a:ext>
            </a:extLst>
          </p:cNvPr>
          <p:cNvSpPr>
            <a:spLocks noGrp="1" noRot="1" noChangeArrowheads="1"/>
          </p:cNvSpPr>
          <p:nvPr>
            <p:ph type="body" idx="1"/>
          </p:nvPr>
        </p:nvSpPr>
        <p:spPr/>
        <p:txBody>
          <a:bodyPr/>
          <a:lstStyle/>
          <a:p>
            <a:r>
              <a:rPr lang="en-US" altLang="en-US"/>
              <a:t>REBIRTH OF CULTURE &amp; </a:t>
            </a:r>
            <a:r>
              <a:rPr lang="en-US" altLang="en-US" u="sng"/>
              <a:t>LEARNING</a:t>
            </a:r>
          </a:p>
          <a:p>
            <a:r>
              <a:rPr lang="en-US" altLang="en-US"/>
              <a:t>STARTED IN ITALY BUT SPREAD THROUGH EUROPE</a:t>
            </a:r>
          </a:p>
          <a:p>
            <a:r>
              <a:rPr lang="en-US" altLang="en-US"/>
              <a:t>EARLY 1300’S – 1600</a:t>
            </a:r>
          </a:p>
          <a:p>
            <a:r>
              <a:rPr lang="en-US" altLang="en-US"/>
              <a:t>ART, POETRY, PAINTING, INVENTIONS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9" name="Picture 5">
            <a:extLst>
              <a:ext uri="{FF2B5EF4-FFF2-40B4-BE49-F238E27FC236}">
                <a16:creationId xmlns:a16="http://schemas.microsoft.com/office/drawing/2014/main" id="{0974FA41-40E3-4730-5076-3329B88E2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2762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a:extLst>
              <a:ext uri="{FF2B5EF4-FFF2-40B4-BE49-F238E27FC236}">
                <a16:creationId xmlns:a16="http://schemas.microsoft.com/office/drawing/2014/main" id="{44089253-7200-EEC0-66BE-1EE35DE371B8}"/>
              </a:ext>
            </a:extLst>
          </p:cNvPr>
          <p:cNvSpPr txBox="1">
            <a:spLocks noChangeArrowheads="1"/>
          </p:cNvSpPr>
          <p:nvPr/>
        </p:nvSpPr>
        <p:spPr bwMode="auto">
          <a:xfrm>
            <a:off x="3429000" y="2286000"/>
            <a:ext cx="1219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t>VS</a:t>
            </a:r>
          </a:p>
        </p:txBody>
      </p:sp>
      <p:pic>
        <p:nvPicPr>
          <p:cNvPr id="216072" name="Picture 8">
            <a:extLst>
              <a:ext uri="{FF2B5EF4-FFF2-40B4-BE49-F238E27FC236}">
                <a16:creationId xmlns:a16="http://schemas.microsoft.com/office/drawing/2014/main" id="{E19A2512-0177-DA57-54D5-649A16D10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5175" cy="3819525"/>
          </a:xfrm>
          <a:prstGeom prst="rect">
            <a:avLst/>
          </a:prstGeom>
          <a:noFill/>
          <a:extLst>
            <a:ext uri="{909E8E84-426E-40DD-AFC4-6F175D3DCCD1}">
              <a14:hiddenFill xmlns:a14="http://schemas.microsoft.com/office/drawing/2010/main">
                <a:solidFill>
                  <a:srgbClr val="FFFFFF"/>
                </a:solidFill>
              </a14:hiddenFill>
            </a:ext>
          </a:extLst>
        </p:spPr>
      </p:pic>
      <p:sp>
        <p:nvSpPr>
          <p:cNvPr id="216073" name="Text Box 9">
            <a:extLst>
              <a:ext uri="{FF2B5EF4-FFF2-40B4-BE49-F238E27FC236}">
                <a16:creationId xmlns:a16="http://schemas.microsoft.com/office/drawing/2014/main" id="{14E44978-6EC3-6E3C-B455-3B119CCAD825}"/>
              </a:ext>
            </a:extLst>
          </p:cNvPr>
          <p:cNvSpPr txBox="1">
            <a:spLocks noChangeArrowheads="1"/>
          </p:cNvSpPr>
          <p:nvPr/>
        </p:nvSpPr>
        <p:spPr bwMode="auto">
          <a:xfrm>
            <a:off x="685800" y="47244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MARTIN LUTHER HAS PROBLEMS WITH THE CATHOLIC CHURCH BECAUSE THEY SELL INDULGENCES TO THE RICH FOR THEIR SINS</a:t>
            </a:r>
          </a:p>
        </p:txBody>
      </p:sp>
      <p:sp>
        <p:nvSpPr>
          <p:cNvPr id="216074" name="Text Box 10">
            <a:extLst>
              <a:ext uri="{FF2B5EF4-FFF2-40B4-BE49-F238E27FC236}">
                <a16:creationId xmlns:a16="http://schemas.microsoft.com/office/drawing/2014/main" id="{FEFFB865-A709-1E29-F2E3-9877544065B0}"/>
              </a:ext>
            </a:extLst>
          </p:cNvPr>
          <p:cNvSpPr txBox="1">
            <a:spLocks noChangeArrowheads="1"/>
          </p:cNvSpPr>
          <p:nvPr/>
        </p:nvSpPr>
        <p:spPr bwMode="auto">
          <a:xfrm>
            <a:off x="1066800" y="6096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astellar" panose="020A0402060406010301" pitchFamily="18" charset="0"/>
              </a:rPr>
              <a:t>WRITES “</a:t>
            </a:r>
            <a:r>
              <a:rPr lang="en-US" altLang="en-US" u="sng">
                <a:latin typeface="Castellar" panose="020A0402060406010301" pitchFamily="18" charset="0"/>
              </a:rPr>
              <a:t>95 THESES</a:t>
            </a:r>
            <a:r>
              <a:rPr lang="en-US" altLang="en-US">
                <a:latin typeface="Castellar" panose="020A0402060406010301" pitchFamily="18" charset="0"/>
              </a:rPr>
              <a:t>” &amp; PINS TO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diamond(in)">
                                      <p:cBhvr>
                                        <p:cTn id="7" dur="2000"/>
                                        <p:tgtEl>
                                          <p:spTgt spid="21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16072"/>
                                        </p:tgtEl>
                                        <p:attrNameLst>
                                          <p:attrName>style.visibility</p:attrName>
                                        </p:attrNameLst>
                                      </p:cBhvr>
                                      <p:to>
                                        <p:strVal val="visible"/>
                                      </p:to>
                                    </p:set>
                                    <p:animEffect transition="in" filter="diamond(in)">
                                      <p:cBhvr>
                                        <p:cTn id="12" dur="2000"/>
                                        <p:tgtEl>
                                          <p:spTgt spid="2160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16073"/>
                                        </p:tgtEl>
                                        <p:attrNameLst>
                                          <p:attrName>style.visibility</p:attrName>
                                        </p:attrNameLst>
                                      </p:cBhvr>
                                      <p:to>
                                        <p:strVal val="visible"/>
                                      </p:to>
                                    </p:set>
                                    <p:anim to="" calcmode="lin" valueType="num">
                                      <p:cBhvr>
                                        <p:cTn id="17" dur="1" fill="hold"/>
                                        <p:tgtEl>
                                          <p:spTgt spid="2160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a:extLst>
              <a:ext uri="{FF2B5EF4-FFF2-40B4-BE49-F238E27FC236}">
                <a16:creationId xmlns:a16="http://schemas.microsoft.com/office/drawing/2014/main" id="{73EFED32-BD22-016B-ACF2-EEDAE9C2E39D}"/>
              </a:ext>
            </a:extLst>
          </p:cNvPr>
          <p:cNvSpPr>
            <a:spLocks noGrp="1" noChangeArrowheads="1"/>
          </p:cNvSpPr>
          <p:nvPr>
            <p:ph type="title" idx="4294967295"/>
          </p:nvPr>
        </p:nvSpPr>
        <p:spPr>
          <a:xfrm>
            <a:off x="0" y="292100"/>
            <a:ext cx="8229600" cy="1384300"/>
          </a:xfrm>
        </p:spPr>
        <p:txBody>
          <a:bodyPr/>
          <a:lstStyle/>
          <a:p>
            <a:r>
              <a:rPr lang="en-US" altLang="en-US"/>
              <a:t>EXPLORATIONS</a:t>
            </a:r>
          </a:p>
        </p:txBody>
      </p:sp>
      <p:sp>
        <p:nvSpPr>
          <p:cNvPr id="217093" name="Rectangle 5">
            <a:extLst>
              <a:ext uri="{FF2B5EF4-FFF2-40B4-BE49-F238E27FC236}">
                <a16:creationId xmlns:a16="http://schemas.microsoft.com/office/drawing/2014/main" id="{6DD14AB0-BECA-F301-EDCC-DDCE375FBAC4}"/>
              </a:ext>
            </a:extLst>
          </p:cNvPr>
          <p:cNvSpPr>
            <a:spLocks noGrp="1" noChangeArrowheads="1"/>
          </p:cNvSpPr>
          <p:nvPr>
            <p:ph type="body" sz="half" idx="4294967295"/>
          </p:nvPr>
        </p:nvSpPr>
        <p:spPr>
          <a:xfrm>
            <a:off x="0" y="1905000"/>
            <a:ext cx="4037013" cy="4114800"/>
          </a:xfrm>
        </p:spPr>
        <p:txBody>
          <a:bodyPr/>
          <a:lstStyle/>
          <a:p>
            <a:r>
              <a:rPr lang="en-US" altLang="en-US" sz="2800"/>
              <a:t>SPANISH AND PORTUGESE SEND EXPLORERS TO FIND NEW LANDS AND FASTER WAYS TO INDIA</a:t>
            </a:r>
          </a:p>
          <a:p>
            <a:r>
              <a:rPr lang="en-US" altLang="en-US" sz="2800"/>
              <a:t>PORTUGESE SAILORS WENT AROUND AFRICA TO ASIA</a:t>
            </a:r>
          </a:p>
        </p:txBody>
      </p:sp>
      <p:pic>
        <p:nvPicPr>
          <p:cNvPr id="217096" name="Picture 8">
            <a:extLst>
              <a:ext uri="{FF2B5EF4-FFF2-40B4-BE49-F238E27FC236}">
                <a16:creationId xmlns:a16="http://schemas.microsoft.com/office/drawing/2014/main" id="{15E8452C-B4A1-90B6-48F5-99AF7CC55D92}"/>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6019800" y="4267200"/>
            <a:ext cx="2909888" cy="2193925"/>
          </a:xfrm>
          <a:prstGeom prst="rect">
            <a:avLst/>
          </a:prstGeom>
          <a:noFill/>
          <a:extLst>
            <a:ext uri="{909E8E84-426E-40DD-AFC4-6F175D3DCCD1}">
              <a14:hiddenFill xmlns:a14="http://schemas.microsoft.com/office/drawing/2010/main">
                <a:solidFill>
                  <a:srgbClr val="FFFFFF"/>
                </a:solidFill>
              </a14:hiddenFill>
            </a:ext>
          </a:extLst>
        </p:spPr>
      </p:pic>
      <p:pic>
        <p:nvPicPr>
          <p:cNvPr id="217098" name="Picture 10">
            <a:extLst>
              <a:ext uri="{FF2B5EF4-FFF2-40B4-BE49-F238E27FC236}">
                <a16:creationId xmlns:a16="http://schemas.microsoft.com/office/drawing/2014/main" id="{BBB6E29A-3FA2-1CE3-82F6-9D8F770F5309}"/>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18200" y="1828800"/>
            <a:ext cx="3225800" cy="24685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0080A8F-4453-0E74-0069-19459764531F}"/>
              </a:ext>
            </a:extLst>
          </p:cNvPr>
          <p:cNvSpPr>
            <a:spLocks noGrp="1" noChangeArrowheads="1"/>
          </p:cNvSpPr>
          <p:nvPr>
            <p:ph type="title"/>
          </p:nvPr>
        </p:nvSpPr>
        <p:spPr/>
        <p:txBody>
          <a:bodyPr/>
          <a:lstStyle/>
          <a:p>
            <a:r>
              <a:rPr lang="en-US" altLang="en-US"/>
              <a:t>REFORMATION</a:t>
            </a:r>
          </a:p>
        </p:txBody>
      </p:sp>
      <p:sp>
        <p:nvSpPr>
          <p:cNvPr id="221187" name="Rectangle 3">
            <a:extLst>
              <a:ext uri="{FF2B5EF4-FFF2-40B4-BE49-F238E27FC236}">
                <a16:creationId xmlns:a16="http://schemas.microsoft.com/office/drawing/2014/main" id="{94ACD3D8-3A91-21EB-58C1-6927F4921961}"/>
              </a:ext>
            </a:extLst>
          </p:cNvPr>
          <p:cNvSpPr>
            <a:spLocks noGrp="1" noChangeArrowheads="1"/>
          </p:cNvSpPr>
          <p:nvPr>
            <p:ph type="body" idx="1"/>
          </p:nvPr>
        </p:nvSpPr>
        <p:spPr/>
        <p:txBody>
          <a:bodyPr/>
          <a:lstStyle/>
          <a:p>
            <a:r>
              <a:rPr lang="en-US" altLang="en-US"/>
              <a:t>PEOPLE BEGAN TO SPEAK OUT AGAINST THE POWERFUL CATHOLIC CHURCH</a:t>
            </a:r>
          </a:p>
        </p:txBody>
      </p:sp>
      <p:pic>
        <p:nvPicPr>
          <p:cNvPr id="221189" name="Picture 5">
            <a:hlinkClick r:id="rId3"/>
            <a:extLst>
              <a:ext uri="{FF2B5EF4-FFF2-40B4-BE49-F238E27FC236}">
                <a16:creationId xmlns:a16="http://schemas.microsoft.com/office/drawing/2014/main" id="{86F4A8F4-A0CD-C10E-C17A-805C38F1C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8" y="3429000"/>
            <a:ext cx="21113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21190" name="Picture 6">
            <a:extLst>
              <a:ext uri="{FF2B5EF4-FFF2-40B4-BE49-F238E27FC236}">
                <a16:creationId xmlns:a16="http://schemas.microsoft.com/office/drawing/2014/main" id="{0F3538EB-432A-9681-672A-C5AFA8F69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1933575" cy="2667000"/>
          </a:xfrm>
          <a:prstGeom prst="rect">
            <a:avLst/>
          </a:prstGeom>
          <a:noFill/>
          <a:extLst>
            <a:ext uri="{909E8E84-426E-40DD-AFC4-6F175D3DCCD1}">
              <a14:hiddenFill xmlns:a14="http://schemas.microsoft.com/office/drawing/2010/main">
                <a:solidFill>
                  <a:srgbClr val="FFFFFF"/>
                </a:solidFill>
              </a14:hiddenFill>
            </a:ext>
          </a:extLst>
        </p:spPr>
      </p:pic>
      <p:sp>
        <p:nvSpPr>
          <p:cNvPr id="221191" name="Text Box 7">
            <a:extLst>
              <a:ext uri="{FF2B5EF4-FFF2-40B4-BE49-F238E27FC236}">
                <a16:creationId xmlns:a16="http://schemas.microsoft.com/office/drawing/2014/main" id="{FC11F92D-1D84-29D6-3F71-BDD586485D35}"/>
              </a:ext>
            </a:extLst>
          </p:cNvPr>
          <p:cNvSpPr txBox="1">
            <a:spLocks noChangeArrowheads="1"/>
          </p:cNvSpPr>
          <p:nvPr/>
        </p:nvSpPr>
        <p:spPr bwMode="auto">
          <a:xfrm>
            <a:off x="609600" y="60198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MARTIN LUTHER AND JOHN CALVIN ROCK!!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diamond(in)">
                                      <p:cBhvr>
                                        <p:cTn id="7" dur="2000"/>
                                        <p:tgtEl>
                                          <p:spTgt spid="221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1191"/>
                                        </p:tgtEl>
                                        <p:attrNameLst>
                                          <p:attrName>style.visibility</p:attrName>
                                        </p:attrNameLst>
                                      </p:cBhvr>
                                      <p:to>
                                        <p:strVal val="visible"/>
                                      </p:to>
                                    </p:set>
                                    <p:anim calcmode="lin" valueType="num">
                                      <p:cBhvr additive="base">
                                        <p:cTn id="12" dur="500" fill="hold"/>
                                        <p:tgtEl>
                                          <p:spTgt spid="221191"/>
                                        </p:tgtEl>
                                        <p:attrNameLst>
                                          <p:attrName>ppt_x</p:attrName>
                                        </p:attrNameLst>
                                      </p:cBhvr>
                                      <p:tavLst>
                                        <p:tav tm="0">
                                          <p:val>
                                            <p:strVal val="#ppt_x"/>
                                          </p:val>
                                        </p:tav>
                                        <p:tav tm="100000">
                                          <p:val>
                                            <p:strVal val="#ppt_x"/>
                                          </p:val>
                                        </p:tav>
                                      </p:tavLst>
                                    </p:anim>
                                    <p:anim calcmode="lin" valueType="num">
                                      <p:cBhvr additive="base">
                                        <p:cTn id="13" dur="500" fill="hold"/>
                                        <p:tgtEl>
                                          <p:spTgt spid="221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a:extLst>
              <a:ext uri="{FF2B5EF4-FFF2-40B4-BE49-F238E27FC236}">
                <a16:creationId xmlns:a16="http://schemas.microsoft.com/office/drawing/2014/main" id="{FC3182D0-5525-E105-6457-A31C40913610}"/>
              </a:ext>
            </a:extLst>
          </p:cNvPr>
          <p:cNvSpPr>
            <a:spLocks noGrp="1" noChangeArrowheads="1"/>
          </p:cNvSpPr>
          <p:nvPr>
            <p:ph type="title"/>
          </p:nvPr>
        </p:nvSpPr>
        <p:spPr/>
        <p:txBody>
          <a:bodyPr/>
          <a:lstStyle/>
          <a:p>
            <a:r>
              <a:rPr lang="en-US" altLang="en-US"/>
              <a:t>INQUISITIONS</a:t>
            </a:r>
          </a:p>
        </p:txBody>
      </p:sp>
      <p:sp>
        <p:nvSpPr>
          <p:cNvPr id="225285" name="Rectangle 5">
            <a:extLst>
              <a:ext uri="{FF2B5EF4-FFF2-40B4-BE49-F238E27FC236}">
                <a16:creationId xmlns:a16="http://schemas.microsoft.com/office/drawing/2014/main" id="{CD62D8BC-E2F3-6A73-7F16-7A70984E29A5}"/>
              </a:ext>
            </a:extLst>
          </p:cNvPr>
          <p:cNvSpPr>
            <a:spLocks noGrp="1" noChangeArrowheads="1"/>
          </p:cNvSpPr>
          <p:nvPr>
            <p:ph type="body" sz="half" idx="1"/>
          </p:nvPr>
        </p:nvSpPr>
        <p:spPr/>
        <p:txBody>
          <a:bodyPr/>
          <a:lstStyle/>
          <a:p>
            <a:r>
              <a:rPr lang="en-US" altLang="en-US" sz="2800"/>
              <a:t>SPANISH COURTS SET UP TO TRY HERETICS</a:t>
            </a:r>
          </a:p>
          <a:p>
            <a:r>
              <a:rPr lang="en-US" altLang="en-US" sz="2800"/>
              <a:t>MOORS AND JEWISH PEOPLE IMPRISONED OR KILLED </a:t>
            </a:r>
          </a:p>
          <a:p>
            <a:r>
              <a:rPr lang="en-US" altLang="en-US" sz="2800"/>
              <a:t>YOU BETTER BELIEVE!!!</a:t>
            </a:r>
          </a:p>
          <a:p>
            <a:endParaRPr lang="en-US" altLang="en-US" sz="2800"/>
          </a:p>
        </p:txBody>
      </p:sp>
      <p:pic>
        <p:nvPicPr>
          <p:cNvPr id="225288" name="Picture 8" descr="Spain">
            <a:extLst>
              <a:ext uri="{FF2B5EF4-FFF2-40B4-BE49-F238E27FC236}">
                <a16:creationId xmlns:a16="http://schemas.microsoft.com/office/drawing/2014/main" id="{1B954A9A-EB03-D6F1-EB64-B9E1C21A988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1828800"/>
            <a:ext cx="4038600" cy="4419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p:cTn id="7" dur="500" fill="hold"/>
                                        <p:tgtEl>
                                          <p:spTgt spid="225284"/>
                                        </p:tgtEl>
                                        <p:attrNameLst>
                                          <p:attrName>ppt_w</p:attrName>
                                        </p:attrNameLst>
                                      </p:cBhvr>
                                      <p:tavLst>
                                        <p:tav tm="0">
                                          <p:val>
                                            <p:fltVal val="0"/>
                                          </p:val>
                                        </p:tav>
                                        <p:tav tm="100000">
                                          <p:val>
                                            <p:strVal val="#ppt_w"/>
                                          </p:val>
                                        </p:tav>
                                      </p:tavLst>
                                    </p:anim>
                                    <p:anim calcmode="lin" valueType="num">
                                      <p:cBhvr>
                                        <p:cTn id="8" dur="500" fill="hold"/>
                                        <p:tgtEl>
                                          <p:spTgt spid="225284"/>
                                        </p:tgtEl>
                                        <p:attrNameLst>
                                          <p:attrName>ppt_h</p:attrName>
                                        </p:attrNameLst>
                                      </p:cBhvr>
                                      <p:tavLst>
                                        <p:tav tm="0">
                                          <p:val>
                                            <p:fltVal val="0"/>
                                          </p:val>
                                        </p:tav>
                                        <p:tav tm="100000">
                                          <p:val>
                                            <p:strVal val="#ppt_h"/>
                                          </p:val>
                                        </p:tav>
                                      </p:tavLst>
                                    </p:anim>
                                    <p:animEffect transition="in" filter="fade">
                                      <p:cBhvr>
                                        <p:cTn id="9" dur="500"/>
                                        <p:tgtEl>
                                          <p:spTgt spid="2252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225285">
                                            <p:txEl>
                                              <p:pRg st="0" end="0"/>
                                            </p:txEl>
                                          </p:spTgt>
                                        </p:tgtEl>
                                        <p:attrNameLst>
                                          <p:attrName>style.visibility</p:attrName>
                                        </p:attrNameLst>
                                      </p:cBhvr>
                                      <p:to>
                                        <p:strVal val="visible"/>
                                      </p:to>
                                    </p:set>
                                    <p:animEffect transition="in" filter="barn(inHorizontal)">
                                      <p:cBhvr>
                                        <p:cTn id="14" dur="500"/>
                                        <p:tgtEl>
                                          <p:spTgt spid="22528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225285">
                                            <p:txEl>
                                              <p:pRg st="1" end="1"/>
                                            </p:txEl>
                                          </p:spTgt>
                                        </p:tgtEl>
                                        <p:attrNameLst>
                                          <p:attrName>style.visibility</p:attrName>
                                        </p:attrNameLst>
                                      </p:cBhvr>
                                      <p:to>
                                        <p:strVal val="visible"/>
                                      </p:to>
                                    </p:set>
                                    <p:animEffect transition="in" filter="barn(inHorizontal)">
                                      <p:cBhvr>
                                        <p:cTn id="19" dur="500"/>
                                        <p:tgtEl>
                                          <p:spTgt spid="22528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225285">
                                            <p:txEl>
                                              <p:pRg st="2" end="2"/>
                                            </p:txEl>
                                          </p:spTgt>
                                        </p:tgtEl>
                                        <p:attrNameLst>
                                          <p:attrName>style.visibility</p:attrName>
                                        </p:attrNameLst>
                                      </p:cBhvr>
                                      <p:to>
                                        <p:strVal val="visible"/>
                                      </p:to>
                                    </p:set>
                                    <p:animEffect transition="in" filter="barn(inHorizontal)">
                                      <p:cBhvr>
                                        <p:cTn id="24" dur="500"/>
                                        <p:tgtEl>
                                          <p:spTgt spid="22528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225288"/>
                                        </p:tgtEl>
                                        <p:attrNameLst>
                                          <p:attrName>style.visibility</p:attrName>
                                        </p:attrNameLst>
                                      </p:cBhvr>
                                      <p:to>
                                        <p:strVal val="visible"/>
                                      </p:to>
                                    </p:set>
                                    <p:animEffect transition="in" filter="wedge">
                                      <p:cBhvr>
                                        <p:cTn id="29" dur="2000"/>
                                        <p:tgtEl>
                                          <p:spTgt spid="22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AutoShape 4">
            <a:extLst>
              <a:ext uri="{FF2B5EF4-FFF2-40B4-BE49-F238E27FC236}">
                <a16:creationId xmlns:a16="http://schemas.microsoft.com/office/drawing/2014/main" id="{13EA0AFC-9FB5-29FD-5C42-B42B9761DCC8}"/>
              </a:ext>
            </a:extLst>
          </p:cNvPr>
          <p:cNvSpPr>
            <a:spLocks noGrp="1" noChangeArrowheads="1"/>
          </p:cNvSpPr>
          <p:nvPr>
            <p:ph type="title"/>
          </p:nvPr>
        </p:nvSpPr>
        <p:spPr/>
        <p:txBody>
          <a:bodyPr/>
          <a:lstStyle/>
          <a:p>
            <a:r>
              <a:rPr lang="en-US" altLang="en-US"/>
              <a:t>PETER THE GREAT</a:t>
            </a:r>
          </a:p>
        </p:txBody>
      </p:sp>
      <p:sp>
        <p:nvSpPr>
          <p:cNvPr id="229382" name="Rectangle 6">
            <a:extLst>
              <a:ext uri="{FF2B5EF4-FFF2-40B4-BE49-F238E27FC236}">
                <a16:creationId xmlns:a16="http://schemas.microsoft.com/office/drawing/2014/main" id="{4E472822-B637-A8E4-D7D7-610995EA337C}"/>
              </a:ext>
            </a:extLst>
          </p:cNvPr>
          <p:cNvSpPr>
            <a:spLocks noGrp="1" noChangeArrowheads="1"/>
          </p:cNvSpPr>
          <p:nvPr>
            <p:ph sz="quarter" idx="2"/>
          </p:nvPr>
        </p:nvSpPr>
        <p:spPr>
          <a:xfrm>
            <a:off x="838200" y="4419600"/>
            <a:ext cx="3775075" cy="1793875"/>
          </a:xfrm>
          <a:noFill/>
        </p:spPr>
        <p:txBody>
          <a:bodyPr/>
          <a:lstStyle/>
          <a:p>
            <a:r>
              <a:rPr lang="en-US" altLang="en-US" sz="2000"/>
              <a:t>YOU WANT THE STACHE PAY ME THE CASH!!!</a:t>
            </a:r>
          </a:p>
          <a:p>
            <a:r>
              <a:rPr lang="en-US" altLang="en-US" sz="2000"/>
              <a:t>NEW WESTERN INFLUENCES FOR RUSSIA</a:t>
            </a:r>
          </a:p>
        </p:txBody>
      </p:sp>
      <p:sp>
        <p:nvSpPr>
          <p:cNvPr id="229383" name="Rectangle 7">
            <a:extLst>
              <a:ext uri="{FF2B5EF4-FFF2-40B4-BE49-F238E27FC236}">
                <a16:creationId xmlns:a16="http://schemas.microsoft.com/office/drawing/2014/main" id="{82A3ED11-F03B-FD01-510F-469BB4F8FBD8}"/>
              </a:ext>
            </a:extLst>
          </p:cNvPr>
          <p:cNvSpPr>
            <a:spLocks noGrp="1" noChangeArrowheads="1"/>
          </p:cNvSpPr>
          <p:nvPr>
            <p:ph type="body" sz="half" idx="3"/>
          </p:nvPr>
        </p:nvSpPr>
        <p:spPr>
          <a:xfrm>
            <a:off x="4756150" y="2362200"/>
            <a:ext cx="3775075" cy="3724275"/>
          </a:xfrm>
        </p:spPr>
        <p:txBody>
          <a:bodyPr/>
          <a:lstStyle/>
          <a:p>
            <a:endParaRPr lang="en-GB" altLang="en-US" sz="2400"/>
          </a:p>
        </p:txBody>
      </p:sp>
      <p:pic>
        <p:nvPicPr>
          <p:cNvPr id="229384" name="Picture 8">
            <a:extLst>
              <a:ext uri="{FF2B5EF4-FFF2-40B4-BE49-F238E27FC236}">
                <a16:creationId xmlns:a16="http://schemas.microsoft.com/office/drawing/2014/main" id="{8EC60302-F8DE-0F9F-5055-9AA9DDB89A8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108200" y="2362200"/>
            <a:ext cx="1235075" cy="1793875"/>
          </a:xfrm>
        </p:spPr>
      </p:pic>
      <p:pic>
        <p:nvPicPr>
          <p:cNvPr id="229386" name="Picture 10">
            <a:extLst>
              <a:ext uri="{FF2B5EF4-FFF2-40B4-BE49-F238E27FC236}">
                <a16:creationId xmlns:a16="http://schemas.microsoft.com/office/drawing/2014/main" id="{6F399464-54EB-112B-B689-11859A0E6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28575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56011A-AB62-AB48-C5DD-8F3A635061B7}"/>
              </a:ext>
            </a:extLst>
          </p:cNvPr>
          <p:cNvSpPr>
            <a:spLocks noGrp="1" noRot="1" noChangeArrowheads="1"/>
          </p:cNvSpPr>
          <p:nvPr>
            <p:ph type="title"/>
          </p:nvPr>
        </p:nvSpPr>
        <p:spPr/>
        <p:txBody>
          <a:bodyPr/>
          <a:lstStyle/>
          <a:p>
            <a:r>
              <a:rPr lang="en-US" altLang="en-US" sz="4000"/>
              <a:t>Why do ancient civilizations settle near the river valleys?</a:t>
            </a:r>
          </a:p>
        </p:txBody>
      </p:sp>
      <p:sp>
        <p:nvSpPr>
          <p:cNvPr id="40963" name="Rectangle 3">
            <a:extLst>
              <a:ext uri="{FF2B5EF4-FFF2-40B4-BE49-F238E27FC236}">
                <a16:creationId xmlns:a16="http://schemas.microsoft.com/office/drawing/2014/main" id="{3A18194C-DB22-59A9-D30E-55BF6C9A7EC8}"/>
              </a:ext>
            </a:extLst>
          </p:cNvPr>
          <p:cNvSpPr>
            <a:spLocks noGrp="1" noChangeArrowheads="1"/>
          </p:cNvSpPr>
          <p:nvPr>
            <p:ph type="body" idx="1"/>
          </p:nvPr>
        </p:nvSpPr>
        <p:spPr/>
        <p:txBody>
          <a:bodyPr/>
          <a:lstStyle/>
          <a:p>
            <a:endParaRPr lang="en-GB" altLang="en-US"/>
          </a:p>
        </p:txBody>
      </p:sp>
      <p:pic>
        <p:nvPicPr>
          <p:cNvPr id="40965" name="Picture 5">
            <a:extLst>
              <a:ext uri="{FF2B5EF4-FFF2-40B4-BE49-F238E27FC236}">
                <a16:creationId xmlns:a16="http://schemas.microsoft.com/office/drawing/2014/main" id="{A3A0C7C7-B53F-9155-37B0-6822A0E37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27355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nodePh="1">
                                  <p:stCondLst>
                                    <p:cond delay="0"/>
                                  </p:stCondLst>
                                  <p:endCondLst>
                                    <p:cond evt="begin" delay="0">
                                      <p:tn val="10"/>
                                    </p:cond>
                                  </p:end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dissolve">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checkerboard(across)">
                                      <p:cBhvr>
                                        <p:cTn id="17" dur="500"/>
                                        <p:tgtEl>
                                          <p:spTgt spid="409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mph" presetSubtype="0" fill="hold" nodeType="clickEffect">
                                  <p:stCondLst>
                                    <p:cond delay="0"/>
                                  </p:stCondLst>
                                  <p:childTnLst>
                                    <p:animRot by="21600000">
                                      <p:cBhvr>
                                        <p:cTn id="21" dur="2000" fill="hold"/>
                                        <p:tgtEl>
                                          <p:spTgt spid="409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5" name="Picture 5">
            <a:extLst>
              <a:ext uri="{FF2B5EF4-FFF2-40B4-BE49-F238E27FC236}">
                <a16:creationId xmlns:a16="http://schemas.microsoft.com/office/drawing/2014/main" id="{2A8465F7-8188-E02C-D186-9ABAC7D2D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781050"/>
            <a:ext cx="5915025" cy="5295900"/>
          </a:xfrm>
          <a:prstGeom prst="rect">
            <a:avLst/>
          </a:prstGeom>
          <a:noFill/>
          <a:extLst>
            <a:ext uri="{909E8E84-426E-40DD-AFC4-6F175D3DCCD1}">
              <a14:hiddenFill xmlns:a14="http://schemas.microsoft.com/office/drawing/2010/main">
                <a:solidFill>
                  <a:srgbClr val="FFFFFF"/>
                </a:solidFill>
              </a14:hiddenFill>
            </a:ext>
          </a:extLst>
        </p:spPr>
      </p:pic>
      <p:sp>
        <p:nvSpPr>
          <p:cNvPr id="235527" name="WordArt 7">
            <a:extLst>
              <a:ext uri="{FF2B5EF4-FFF2-40B4-BE49-F238E27FC236}">
                <a16:creationId xmlns:a16="http://schemas.microsoft.com/office/drawing/2014/main" id="{11EF5E77-CC41-17D0-BBAF-B13022A5D40B}"/>
              </a:ext>
            </a:extLst>
          </p:cNvPr>
          <p:cNvSpPr>
            <a:spLocks noChangeArrowheads="1" noChangeShapeType="1" noTextEdit="1"/>
          </p:cNvSpPr>
          <p:nvPr/>
        </p:nvSpPr>
        <p:spPr bwMode="auto">
          <a:xfrm>
            <a:off x="866775" y="4191000"/>
            <a:ext cx="827722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GB"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GERMAN TRIBES THAT INVADE MUCH OF EUROPE</a:t>
            </a:r>
          </a:p>
        </p:txBody>
      </p:sp>
      <p:sp>
        <p:nvSpPr>
          <p:cNvPr id="235528" name="WordArt 8">
            <a:extLst>
              <a:ext uri="{FF2B5EF4-FFF2-40B4-BE49-F238E27FC236}">
                <a16:creationId xmlns:a16="http://schemas.microsoft.com/office/drawing/2014/main" id="{7B0EC162-3D44-E650-DE3A-E4285EAA4925}"/>
              </a:ext>
            </a:extLst>
          </p:cNvPr>
          <p:cNvSpPr>
            <a:spLocks noChangeArrowheads="1" noChangeShapeType="1" noTextEdit="1"/>
          </p:cNvSpPr>
          <p:nvPr/>
        </p:nvSpPr>
        <p:spPr bwMode="auto">
          <a:xfrm>
            <a:off x="2286000" y="5029200"/>
            <a:ext cx="228600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GB"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VISIGOTHS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27"/>
                                        </p:tgtEl>
                                        <p:attrNameLst>
                                          <p:attrName>style.visibility</p:attrName>
                                        </p:attrNameLst>
                                      </p:cBhvr>
                                      <p:to>
                                        <p:strVal val="visible"/>
                                      </p:to>
                                    </p:set>
                                    <p:anim calcmode="lin" valueType="num">
                                      <p:cBhvr additive="base">
                                        <p:cTn id="7" dur="500" fill="hold"/>
                                        <p:tgtEl>
                                          <p:spTgt spid="235527"/>
                                        </p:tgtEl>
                                        <p:attrNameLst>
                                          <p:attrName>ppt_x</p:attrName>
                                        </p:attrNameLst>
                                      </p:cBhvr>
                                      <p:tavLst>
                                        <p:tav tm="0">
                                          <p:val>
                                            <p:strVal val="#ppt_x"/>
                                          </p:val>
                                        </p:tav>
                                        <p:tav tm="100000">
                                          <p:val>
                                            <p:strVal val="#ppt_x"/>
                                          </p:val>
                                        </p:tav>
                                      </p:tavLst>
                                    </p:anim>
                                    <p:anim calcmode="lin" valueType="num">
                                      <p:cBhvr additive="base">
                                        <p:cTn id="8" dur="500" fill="hold"/>
                                        <p:tgtEl>
                                          <p:spTgt spid="2355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28"/>
                                        </p:tgtEl>
                                        <p:attrNameLst>
                                          <p:attrName>style.visibility</p:attrName>
                                        </p:attrNameLst>
                                      </p:cBhvr>
                                      <p:to>
                                        <p:strVal val="visible"/>
                                      </p:to>
                                    </p:set>
                                    <p:anim calcmode="lin" valueType="num">
                                      <p:cBhvr additive="base">
                                        <p:cTn id="13" dur="500" fill="hold"/>
                                        <p:tgtEl>
                                          <p:spTgt spid="235528"/>
                                        </p:tgtEl>
                                        <p:attrNameLst>
                                          <p:attrName>ppt_x</p:attrName>
                                        </p:attrNameLst>
                                      </p:cBhvr>
                                      <p:tavLst>
                                        <p:tav tm="0">
                                          <p:val>
                                            <p:strVal val="#ppt_x"/>
                                          </p:val>
                                        </p:tav>
                                        <p:tav tm="100000">
                                          <p:val>
                                            <p:strVal val="#ppt_x"/>
                                          </p:val>
                                        </p:tav>
                                      </p:tavLst>
                                    </p:anim>
                                    <p:anim calcmode="lin" valueType="num">
                                      <p:cBhvr additive="base">
                                        <p:cTn id="14" dur="500" fill="hold"/>
                                        <p:tgtEl>
                                          <p:spTgt spid="2355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Rectangle 5">
            <a:extLst>
              <a:ext uri="{FF2B5EF4-FFF2-40B4-BE49-F238E27FC236}">
                <a16:creationId xmlns:a16="http://schemas.microsoft.com/office/drawing/2014/main" id="{ACF1214D-50C7-653E-5843-AFD66097CA4D}"/>
              </a:ext>
            </a:extLst>
          </p:cNvPr>
          <p:cNvSpPr>
            <a:spLocks noGrp="1" noChangeArrowheads="1"/>
          </p:cNvSpPr>
          <p:nvPr>
            <p:ph type="title"/>
          </p:nvPr>
        </p:nvSpPr>
        <p:spPr/>
        <p:txBody>
          <a:bodyPr/>
          <a:lstStyle/>
          <a:p>
            <a:endParaRPr lang="en-GB" altLang="en-US"/>
          </a:p>
        </p:txBody>
      </p:sp>
      <p:sp>
        <p:nvSpPr>
          <p:cNvPr id="236550" name="Rectangle 6">
            <a:extLst>
              <a:ext uri="{FF2B5EF4-FFF2-40B4-BE49-F238E27FC236}">
                <a16:creationId xmlns:a16="http://schemas.microsoft.com/office/drawing/2014/main" id="{BEBF8857-241C-4FDC-A5BC-FF7AA8B5766C}"/>
              </a:ext>
            </a:extLst>
          </p:cNvPr>
          <p:cNvSpPr>
            <a:spLocks noGrp="1" noChangeArrowheads="1"/>
          </p:cNvSpPr>
          <p:nvPr>
            <p:ph type="body" sz="half" idx="1"/>
          </p:nvPr>
        </p:nvSpPr>
        <p:spPr/>
        <p:txBody>
          <a:bodyPr/>
          <a:lstStyle/>
          <a:p>
            <a:r>
              <a:rPr lang="en-US" altLang="en-US" sz="2800"/>
              <a:t>OLD IDEAS ARE CHANGING</a:t>
            </a:r>
          </a:p>
          <a:p>
            <a:r>
              <a:rPr lang="en-US" altLang="en-US" sz="2800"/>
              <a:t>NEW IDEAS ARE TESTED WITH AN EMPHASIS ON MATHEMATICS</a:t>
            </a:r>
          </a:p>
          <a:p>
            <a:r>
              <a:rPr lang="en-US" altLang="en-US" sz="2800"/>
              <a:t>PASS THE EXPERIMENTS= ACCEPTED IDEA</a:t>
            </a:r>
          </a:p>
        </p:txBody>
      </p:sp>
      <p:pic>
        <p:nvPicPr>
          <p:cNvPr id="236554" name="Picture 10">
            <a:extLst>
              <a:ext uri="{FF2B5EF4-FFF2-40B4-BE49-F238E27FC236}">
                <a16:creationId xmlns:a16="http://schemas.microsoft.com/office/drawing/2014/main" id="{243B6F2C-8B1F-AB58-5AE6-673B78D6066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828800"/>
            <a:ext cx="1835150" cy="1471613"/>
          </a:xfrm>
        </p:spPr>
      </p:pic>
      <p:pic>
        <p:nvPicPr>
          <p:cNvPr id="236555" name="Picture 11">
            <a:extLst>
              <a:ext uri="{FF2B5EF4-FFF2-40B4-BE49-F238E27FC236}">
                <a16:creationId xmlns:a16="http://schemas.microsoft.com/office/drawing/2014/main" id="{F6EA6C2D-70F4-7225-2594-E159C4D2B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667000"/>
            <a:ext cx="2520950" cy="3444875"/>
          </a:xfrm>
          <a:prstGeom prst="rect">
            <a:avLst/>
          </a:prstGeom>
          <a:noFill/>
          <a:extLst>
            <a:ext uri="{909E8E84-426E-40DD-AFC4-6F175D3DCCD1}">
              <a14:hiddenFill xmlns:a14="http://schemas.microsoft.com/office/drawing/2010/main">
                <a:solidFill>
                  <a:srgbClr val="FFFFFF"/>
                </a:solidFill>
              </a14:hiddenFill>
            </a:ext>
          </a:extLst>
        </p:spPr>
      </p:pic>
      <p:sp>
        <p:nvSpPr>
          <p:cNvPr id="236556" name="WordArt 12">
            <a:extLst>
              <a:ext uri="{FF2B5EF4-FFF2-40B4-BE49-F238E27FC236}">
                <a16:creationId xmlns:a16="http://schemas.microsoft.com/office/drawing/2014/main" id="{D051D25B-AFBC-C8F1-B247-9F1B5D55A794}"/>
              </a:ext>
            </a:extLst>
          </p:cNvPr>
          <p:cNvSpPr>
            <a:spLocks noChangeArrowheads="1" noChangeShapeType="1" noTextEdit="1"/>
          </p:cNvSpPr>
          <p:nvPr/>
        </p:nvSpPr>
        <p:spPr bwMode="auto">
          <a:xfrm>
            <a:off x="1219200" y="533400"/>
            <a:ext cx="6467475" cy="6477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SCIENTIFIC REVOLUTION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nodePh="1">
                                  <p:stCondLst>
                                    <p:cond delay="0"/>
                                  </p:stCondLst>
                                  <p:endCondLst>
                                    <p:cond evt="begin" delay="0">
                                      <p:tn val="5"/>
                                    </p:cond>
                                  </p:endCondLst>
                                  <p:childTnLst>
                                    <p:set>
                                      <p:cBhvr>
                                        <p:cTn id="6" dur="1" fill="hold">
                                          <p:stCondLst>
                                            <p:cond delay="0"/>
                                          </p:stCondLst>
                                        </p:cTn>
                                        <p:tgtEl>
                                          <p:spTgt spid="236549"/>
                                        </p:tgtEl>
                                        <p:attrNameLst>
                                          <p:attrName>style.visibility</p:attrName>
                                        </p:attrNameLst>
                                      </p:cBhvr>
                                      <p:to>
                                        <p:strVal val="visible"/>
                                      </p:to>
                                    </p:set>
                                    <p:animEffect transition="in" filter="barn(inHorizontal)">
                                      <p:cBhvr>
                                        <p:cTn id="7" dur="500"/>
                                        <p:tgtEl>
                                          <p:spTgt spid="236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6550">
                                            <p:txEl>
                                              <p:pRg st="0" end="0"/>
                                            </p:txEl>
                                          </p:spTgt>
                                        </p:tgtEl>
                                        <p:attrNameLst>
                                          <p:attrName>style.visibility</p:attrName>
                                        </p:attrNameLst>
                                      </p:cBhvr>
                                      <p:to>
                                        <p:strVal val="visible"/>
                                      </p:to>
                                    </p:set>
                                    <p:animEffect transition="in" filter="box(in)">
                                      <p:cBhvr>
                                        <p:cTn id="12" dur="500"/>
                                        <p:tgtEl>
                                          <p:spTgt spid="2365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6550">
                                            <p:txEl>
                                              <p:pRg st="1" end="1"/>
                                            </p:txEl>
                                          </p:spTgt>
                                        </p:tgtEl>
                                        <p:attrNameLst>
                                          <p:attrName>style.visibility</p:attrName>
                                        </p:attrNameLst>
                                      </p:cBhvr>
                                      <p:to>
                                        <p:strVal val="visible"/>
                                      </p:to>
                                    </p:set>
                                    <p:animEffect transition="in" filter="box(in)">
                                      <p:cBhvr>
                                        <p:cTn id="17" dur="500"/>
                                        <p:tgtEl>
                                          <p:spTgt spid="2365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36550">
                                            <p:txEl>
                                              <p:pRg st="2" end="2"/>
                                            </p:txEl>
                                          </p:spTgt>
                                        </p:tgtEl>
                                        <p:attrNameLst>
                                          <p:attrName>style.visibility</p:attrName>
                                        </p:attrNameLst>
                                      </p:cBhvr>
                                      <p:to>
                                        <p:strVal val="visible"/>
                                      </p:to>
                                    </p:set>
                                    <p:animEffect transition="in" filter="box(in)">
                                      <p:cBhvr>
                                        <p:cTn id="22" dur="500"/>
                                        <p:tgtEl>
                                          <p:spTgt spid="2365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23655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a:extLst>
              <a:ext uri="{FF2B5EF4-FFF2-40B4-BE49-F238E27FC236}">
                <a16:creationId xmlns:a16="http://schemas.microsoft.com/office/drawing/2014/main" id="{582F7D5C-69B5-1A65-3BC1-175DF3106B4E}"/>
              </a:ext>
            </a:extLst>
          </p:cNvPr>
          <p:cNvSpPr>
            <a:spLocks noGrp="1" noChangeArrowheads="1"/>
          </p:cNvSpPr>
          <p:nvPr>
            <p:ph type="title"/>
          </p:nvPr>
        </p:nvSpPr>
        <p:spPr/>
        <p:txBody>
          <a:bodyPr/>
          <a:lstStyle/>
          <a:p>
            <a:pPr algn="r"/>
            <a:r>
              <a:rPr lang="en-US" altLang="en-US"/>
              <a:t>JOHN LOCKE</a:t>
            </a:r>
          </a:p>
        </p:txBody>
      </p:sp>
      <p:sp>
        <p:nvSpPr>
          <p:cNvPr id="254981" name="Rectangle 5">
            <a:extLst>
              <a:ext uri="{FF2B5EF4-FFF2-40B4-BE49-F238E27FC236}">
                <a16:creationId xmlns:a16="http://schemas.microsoft.com/office/drawing/2014/main" id="{63C27702-E4F3-92A0-DE59-E23FCB28B590}"/>
              </a:ext>
            </a:extLst>
          </p:cNvPr>
          <p:cNvSpPr>
            <a:spLocks noGrp="1" noChangeArrowheads="1"/>
          </p:cNvSpPr>
          <p:nvPr>
            <p:ph sz="quarter" idx="1"/>
          </p:nvPr>
        </p:nvSpPr>
        <p:spPr>
          <a:xfrm>
            <a:off x="566738" y="1752600"/>
            <a:ext cx="3925887" cy="2062163"/>
          </a:xfrm>
        </p:spPr>
        <p:txBody>
          <a:bodyPr/>
          <a:lstStyle/>
          <a:p>
            <a:endParaRPr lang="en-GB" altLang="en-US" sz="2100"/>
          </a:p>
        </p:txBody>
      </p:sp>
      <p:sp>
        <p:nvSpPr>
          <p:cNvPr id="254982" name="Rectangle 6">
            <a:extLst>
              <a:ext uri="{FF2B5EF4-FFF2-40B4-BE49-F238E27FC236}">
                <a16:creationId xmlns:a16="http://schemas.microsoft.com/office/drawing/2014/main" id="{B39FA481-9D99-3130-B7BD-1C964C6FCCD2}"/>
              </a:ext>
            </a:extLst>
          </p:cNvPr>
          <p:cNvSpPr>
            <a:spLocks noGrp="1" noChangeArrowheads="1"/>
          </p:cNvSpPr>
          <p:nvPr>
            <p:ph sz="quarter" idx="2"/>
          </p:nvPr>
        </p:nvSpPr>
        <p:spPr>
          <a:xfrm>
            <a:off x="4641850" y="1752600"/>
            <a:ext cx="3925888" cy="2062163"/>
          </a:xfrm>
        </p:spPr>
        <p:txBody>
          <a:bodyPr/>
          <a:lstStyle/>
          <a:p>
            <a:endParaRPr lang="en-GB" altLang="en-US" sz="2100"/>
          </a:p>
        </p:txBody>
      </p:sp>
      <p:sp>
        <p:nvSpPr>
          <p:cNvPr id="254983" name="Rectangle 7">
            <a:extLst>
              <a:ext uri="{FF2B5EF4-FFF2-40B4-BE49-F238E27FC236}">
                <a16:creationId xmlns:a16="http://schemas.microsoft.com/office/drawing/2014/main" id="{618A13A8-7055-5A47-9A0E-FB092A5EF35C}"/>
              </a:ext>
            </a:extLst>
          </p:cNvPr>
          <p:cNvSpPr>
            <a:spLocks noGrp="1" noChangeArrowheads="1"/>
          </p:cNvSpPr>
          <p:nvPr>
            <p:ph type="body" sz="half" idx="3"/>
          </p:nvPr>
        </p:nvSpPr>
        <p:spPr>
          <a:xfrm>
            <a:off x="566738" y="3957638"/>
            <a:ext cx="8001000" cy="2062162"/>
          </a:xfrm>
        </p:spPr>
        <p:txBody>
          <a:bodyPr/>
          <a:lstStyle/>
          <a:p>
            <a:r>
              <a:rPr lang="en-US" altLang="en-US" sz="2600"/>
              <a:t>“TWO TREATISES ON GOVERNMENT”</a:t>
            </a:r>
          </a:p>
          <a:p>
            <a:r>
              <a:rPr lang="en-US" altLang="en-US" sz="2600"/>
              <a:t>PEOPLE HAVE RIGHTS – LIFE, LIBERTY ETC</a:t>
            </a:r>
          </a:p>
          <a:p>
            <a:r>
              <a:rPr lang="en-US" altLang="en-US" sz="2600"/>
              <a:t>GOVERNMENT SHOULD PROTECT RIGHTS</a:t>
            </a:r>
          </a:p>
        </p:txBody>
      </p:sp>
      <p:pic>
        <p:nvPicPr>
          <p:cNvPr id="254985" name="Picture 9">
            <a:extLst>
              <a:ext uri="{FF2B5EF4-FFF2-40B4-BE49-F238E27FC236}">
                <a16:creationId xmlns:a16="http://schemas.microsoft.com/office/drawing/2014/main" id="{5AC9E507-C9E6-7688-0132-7E22FA931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30861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54987" name="Picture 11">
            <a:hlinkClick r:id="rId4"/>
            <a:extLst>
              <a:ext uri="{FF2B5EF4-FFF2-40B4-BE49-F238E27FC236}">
                <a16:creationId xmlns:a16="http://schemas.microsoft.com/office/drawing/2014/main" id="{7BB2C9FF-8469-831D-D034-E60647F0F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1600200"/>
            <a:ext cx="2541587"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4987"/>
                                        </p:tgtEl>
                                        <p:attrNameLst>
                                          <p:attrName>style.visibility</p:attrName>
                                        </p:attrNameLst>
                                      </p:cBhvr>
                                      <p:to>
                                        <p:strVal val="visible"/>
                                      </p:to>
                                    </p:set>
                                    <p:anim to="" calcmode="lin" valueType="num">
                                      <p:cBhvr>
                                        <p:cTn id="7" dur="1" fill="hold"/>
                                        <p:tgtEl>
                                          <p:spTgt spid="2549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a:extLst>
              <a:ext uri="{FF2B5EF4-FFF2-40B4-BE49-F238E27FC236}">
                <a16:creationId xmlns:a16="http://schemas.microsoft.com/office/drawing/2014/main" id="{5D7E1AE8-A4FE-A54A-6BAE-BDF942A91E90}"/>
              </a:ext>
            </a:extLst>
          </p:cNvPr>
          <p:cNvSpPr>
            <a:spLocks noGrp="1" noChangeArrowheads="1"/>
          </p:cNvSpPr>
          <p:nvPr>
            <p:ph type="title"/>
          </p:nvPr>
        </p:nvSpPr>
        <p:spPr/>
        <p:txBody>
          <a:bodyPr/>
          <a:lstStyle/>
          <a:p>
            <a:r>
              <a:rPr lang="en-US" altLang="en-US" sz="4000"/>
              <a:t>G.W. NAMED COMMANDER IN CHIEF (JUNE 1775)</a:t>
            </a:r>
          </a:p>
        </p:txBody>
      </p:sp>
      <p:sp>
        <p:nvSpPr>
          <p:cNvPr id="257030" name="Rectangle 6">
            <a:extLst>
              <a:ext uri="{FF2B5EF4-FFF2-40B4-BE49-F238E27FC236}">
                <a16:creationId xmlns:a16="http://schemas.microsoft.com/office/drawing/2014/main" id="{F30DE858-F66D-C05E-5036-AD37732B39FD}"/>
              </a:ext>
            </a:extLst>
          </p:cNvPr>
          <p:cNvSpPr>
            <a:spLocks noGrp="1" noChangeArrowheads="1"/>
          </p:cNvSpPr>
          <p:nvPr>
            <p:ph sz="half" idx="2"/>
          </p:nvPr>
        </p:nvSpPr>
        <p:spPr>
          <a:xfrm>
            <a:off x="4649788" y="1600200"/>
            <a:ext cx="4037012" cy="4525963"/>
          </a:xfrm>
        </p:spPr>
        <p:txBody>
          <a:bodyPr/>
          <a:lstStyle/>
          <a:p>
            <a:endParaRPr lang="en-GB" altLang="en-US" sz="2800"/>
          </a:p>
        </p:txBody>
      </p:sp>
      <p:pic>
        <p:nvPicPr>
          <p:cNvPr id="257031" name="Picture 7">
            <a:extLst>
              <a:ext uri="{FF2B5EF4-FFF2-40B4-BE49-F238E27FC236}">
                <a16:creationId xmlns:a16="http://schemas.microsoft.com/office/drawing/2014/main" id="{659C6D39-41AE-AB4F-3B8E-2FEA1C86A1F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128713" y="2084388"/>
            <a:ext cx="1993900" cy="2587625"/>
          </a:xfrm>
        </p:spPr>
      </p:pic>
      <p:pic>
        <p:nvPicPr>
          <p:cNvPr id="257033" name="Picture 9">
            <a:extLst>
              <a:ext uri="{FF2B5EF4-FFF2-40B4-BE49-F238E27FC236}">
                <a16:creationId xmlns:a16="http://schemas.microsoft.com/office/drawing/2014/main" id="{1C39274C-6B73-064A-059C-1D2ED7E40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33600"/>
            <a:ext cx="2743200" cy="2686050"/>
          </a:xfrm>
          <a:prstGeom prst="rect">
            <a:avLst/>
          </a:prstGeom>
          <a:noFill/>
          <a:extLst>
            <a:ext uri="{909E8E84-426E-40DD-AFC4-6F175D3DCCD1}">
              <a14:hiddenFill xmlns:a14="http://schemas.microsoft.com/office/drawing/2010/main">
                <a:solidFill>
                  <a:srgbClr val="FFFFFF"/>
                </a:solidFill>
              </a14:hiddenFill>
            </a:ext>
          </a:extLst>
        </p:spPr>
      </p:pic>
      <p:sp>
        <p:nvSpPr>
          <p:cNvPr id="257034" name="Text Box 10">
            <a:extLst>
              <a:ext uri="{FF2B5EF4-FFF2-40B4-BE49-F238E27FC236}">
                <a16:creationId xmlns:a16="http://schemas.microsoft.com/office/drawing/2014/main" id="{E97A09FC-90F6-C5C0-746B-EE58BB57A57E}"/>
              </a:ext>
            </a:extLst>
          </p:cNvPr>
          <p:cNvSpPr txBox="1">
            <a:spLocks noChangeArrowheads="1"/>
          </p:cNvSpPr>
          <p:nvPr/>
        </p:nvSpPr>
        <p:spPr bwMode="auto">
          <a:xfrm>
            <a:off x="914400" y="5181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DECLARATION OF INDEPENDENCE SIGNED ( JULY 1776)</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diamond(in)">
                                      <p:cBhvr>
                                        <p:cTn id="7" dur="2000"/>
                                        <p:tgtEl>
                                          <p:spTgt spid="257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57034"/>
                                        </p:tgtEl>
                                        <p:attrNameLst>
                                          <p:attrName>style.visibility</p:attrName>
                                        </p:attrNameLst>
                                      </p:cBhvr>
                                      <p:to>
                                        <p:strVal val="visible"/>
                                      </p:to>
                                    </p:set>
                                    <p:animEffect transition="in" filter="diamond(in)">
                                      <p:cBhvr>
                                        <p:cTn id="12" dur="2000"/>
                                        <p:tgtEl>
                                          <p:spTgt spid="257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p:bldP spid="2570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a:extLst>
              <a:ext uri="{FF2B5EF4-FFF2-40B4-BE49-F238E27FC236}">
                <a16:creationId xmlns:a16="http://schemas.microsoft.com/office/drawing/2014/main" id="{0ACA7165-286E-F1A0-EE7D-8C0058347709}"/>
              </a:ext>
            </a:extLst>
          </p:cNvPr>
          <p:cNvSpPr>
            <a:spLocks noGrp="1" noChangeArrowheads="1"/>
          </p:cNvSpPr>
          <p:nvPr>
            <p:ph type="title"/>
          </p:nvPr>
        </p:nvSpPr>
        <p:spPr/>
        <p:txBody>
          <a:bodyPr/>
          <a:lstStyle/>
          <a:p>
            <a:pPr algn="l"/>
            <a:r>
              <a:rPr lang="en-US" altLang="en-US" sz="4000"/>
              <a:t>NEW LAWS + ALLIES = EMPIRE</a:t>
            </a:r>
          </a:p>
        </p:txBody>
      </p:sp>
      <p:sp>
        <p:nvSpPr>
          <p:cNvPr id="259078" name="Rectangle 6">
            <a:extLst>
              <a:ext uri="{FF2B5EF4-FFF2-40B4-BE49-F238E27FC236}">
                <a16:creationId xmlns:a16="http://schemas.microsoft.com/office/drawing/2014/main" id="{EBF99179-2ED5-898F-3683-FEA9644D530D}"/>
              </a:ext>
            </a:extLst>
          </p:cNvPr>
          <p:cNvSpPr>
            <a:spLocks noGrp="1" noChangeArrowheads="1"/>
          </p:cNvSpPr>
          <p:nvPr>
            <p:ph sz="quarter" idx="2"/>
          </p:nvPr>
        </p:nvSpPr>
        <p:spPr/>
        <p:txBody>
          <a:bodyPr/>
          <a:lstStyle/>
          <a:p>
            <a:endParaRPr lang="en-GB" altLang="en-US" sz="2400"/>
          </a:p>
        </p:txBody>
      </p:sp>
      <p:sp>
        <p:nvSpPr>
          <p:cNvPr id="259079" name="Rectangle 7">
            <a:extLst>
              <a:ext uri="{FF2B5EF4-FFF2-40B4-BE49-F238E27FC236}">
                <a16:creationId xmlns:a16="http://schemas.microsoft.com/office/drawing/2014/main" id="{4E1BA85F-8E36-DE87-4183-93B553B19BE3}"/>
              </a:ext>
            </a:extLst>
          </p:cNvPr>
          <p:cNvSpPr>
            <a:spLocks noGrp="1" noChangeArrowheads="1"/>
          </p:cNvSpPr>
          <p:nvPr>
            <p:ph sz="quarter" idx="3"/>
          </p:nvPr>
        </p:nvSpPr>
        <p:spPr/>
        <p:txBody>
          <a:bodyPr/>
          <a:lstStyle/>
          <a:p>
            <a:endParaRPr lang="en-GB" altLang="en-US" sz="2400"/>
          </a:p>
        </p:txBody>
      </p:sp>
      <p:pic>
        <p:nvPicPr>
          <p:cNvPr id="259080" name="Picture 8">
            <a:extLst>
              <a:ext uri="{FF2B5EF4-FFF2-40B4-BE49-F238E27FC236}">
                <a16:creationId xmlns:a16="http://schemas.microsoft.com/office/drawing/2014/main" id="{2C1E0C3E-483C-EFAA-742C-C73D6645DED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752600"/>
            <a:ext cx="2767013" cy="3468688"/>
          </a:xfrm>
        </p:spPr>
      </p:pic>
      <p:pic>
        <p:nvPicPr>
          <p:cNvPr id="259082" name="Picture 10">
            <a:extLst>
              <a:ext uri="{FF2B5EF4-FFF2-40B4-BE49-F238E27FC236}">
                <a16:creationId xmlns:a16="http://schemas.microsoft.com/office/drawing/2014/main" id="{0FA58830-CFA3-9175-B615-8C09663E6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657600"/>
            <a:ext cx="1981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9086" name="Picture 14">
            <a:extLst>
              <a:ext uri="{FF2B5EF4-FFF2-40B4-BE49-F238E27FC236}">
                <a16:creationId xmlns:a16="http://schemas.microsoft.com/office/drawing/2014/main" id="{0BD36CCF-B6FE-2FA0-B7CD-C577D8AF4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95400"/>
            <a:ext cx="3581400" cy="2876550"/>
          </a:xfrm>
          <a:prstGeom prst="rect">
            <a:avLst/>
          </a:prstGeom>
          <a:noFill/>
          <a:extLst>
            <a:ext uri="{909E8E84-426E-40DD-AFC4-6F175D3DCCD1}">
              <a14:hiddenFill xmlns:a14="http://schemas.microsoft.com/office/drawing/2010/main">
                <a:solidFill>
                  <a:srgbClr val="FFFFFF"/>
                </a:solidFill>
              </a14:hiddenFill>
            </a:ext>
          </a:extLst>
        </p:spPr>
      </p:pic>
      <p:sp>
        <p:nvSpPr>
          <p:cNvPr id="259087" name="Text Box 15">
            <a:extLst>
              <a:ext uri="{FF2B5EF4-FFF2-40B4-BE49-F238E27FC236}">
                <a16:creationId xmlns:a16="http://schemas.microsoft.com/office/drawing/2014/main" id="{EF7429CE-C0A8-300E-CD10-FF6D192648F4}"/>
              </a:ext>
            </a:extLst>
          </p:cNvPr>
          <p:cNvSpPr txBox="1">
            <a:spLocks noChangeArrowheads="1"/>
          </p:cNvSpPr>
          <p:nvPr/>
        </p:nvSpPr>
        <p:spPr bwMode="auto">
          <a:xfrm>
            <a:off x="304800" y="5334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NAPOLEON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5" name="Picture 5">
            <a:extLst>
              <a:ext uri="{FF2B5EF4-FFF2-40B4-BE49-F238E27FC236}">
                <a16:creationId xmlns:a16="http://schemas.microsoft.com/office/drawing/2014/main" id="{FF88BD2F-D66E-0787-F500-970DC6D04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362200"/>
            <a:ext cx="4767263" cy="4249738"/>
          </a:xfrm>
          <a:prstGeom prst="rect">
            <a:avLst/>
          </a:prstGeom>
          <a:noFill/>
          <a:extLst>
            <a:ext uri="{909E8E84-426E-40DD-AFC4-6F175D3DCCD1}">
              <a14:hiddenFill xmlns:a14="http://schemas.microsoft.com/office/drawing/2010/main">
                <a:solidFill>
                  <a:srgbClr val="FFFFFF"/>
                </a:solidFill>
              </a14:hiddenFill>
            </a:ext>
          </a:extLst>
        </p:spPr>
      </p:pic>
      <p:sp>
        <p:nvSpPr>
          <p:cNvPr id="261126" name="WordArt 6">
            <a:extLst>
              <a:ext uri="{FF2B5EF4-FFF2-40B4-BE49-F238E27FC236}">
                <a16:creationId xmlns:a16="http://schemas.microsoft.com/office/drawing/2014/main" id="{1AD13772-16B2-E9F5-7C68-D636777F3D58}"/>
              </a:ext>
            </a:extLst>
          </p:cNvPr>
          <p:cNvSpPr>
            <a:spLocks noChangeArrowheads="1" noChangeShapeType="1" noTextEdit="1"/>
          </p:cNvSpPr>
          <p:nvPr/>
        </p:nvSpPr>
        <p:spPr bwMode="auto">
          <a:xfrm rot="-1714014">
            <a:off x="304800" y="685800"/>
            <a:ext cx="5543550" cy="1662113"/>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GB" sz="3600" kern="10">
                <a:ln w="9525">
                  <a:round/>
                  <a:headEnd/>
                  <a:tailEnd/>
                </a:ln>
                <a:gradFill rotWithShape="0">
                  <a:gsLst>
                    <a:gs pos="0">
                      <a:srgbClr val="707070"/>
                    </a:gs>
                    <a:gs pos="50000">
                      <a:srgbClr val="FFFFFF"/>
                    </a:gs>
                    <a:gs pos="100000">
                      <a:srgbClr val="707070"/>
                    </a:gs>
                  </a:gsLst>
                  <a:lin ang="4414014" scaled="1"/>
                </a:gradFill>
                <a:latin typeface="Impact" panose="020B0806030902050204" pitchFamily="34" charset="0"/>
              </a:rPr>
              <a:t>ROUSSEAU'S SOCIAL CONTRACT</a:t>
            </a:r>
          </a:p>
        </p:txBody>
      </p:sp>
      <p:sp>
        <p:nvSpPr>
          <p:cNvPr id="261127" name="WordArt 7">
            <a:extLst>
              <a:ext uri="{FF2B5EF4-FFF2-40B4-BE49-F238E27FC236}">
                <a16:creationId xmlns:a16="http://schemas.microsoft.com/office/drawing/2014/main" id="{39931BCE-2B42-834E-002C-2BA33F13EEBA}"/>
              </a:ext>
            </a:extLst>
          </p:cNvPr>
          <p:cNvSpPr>
            <a:spLocks noChangeArrowheads="1" noChangeShapeType="1" noTextEdit="1"/>
          </p:cNvSpPr>
          <p:nvPr/>
        </p:nvSpPr>
        <p:spPr bwMode="auto">
          <a:xfrm rot="-1992859">
            <a:off x="1295400" y="2133600"/>
            <a:ext cx="54292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GB" sz="3600" kern="10">
                <a:ln w="9525">
                  <a:round/>
                  <a:headEnd/>
                  <a:tailEnd/>
                </a:ln>
                <a:gradFill rotWithShape="0">
                  <a:gsLst>
                    <a:gs pos="0">
                      <a:srgbClr val="707070"/>
                    </a:gs>
                    <a:gs pos="50000">
                      <a:srgbClr val="FFFFFF"/>
                    </a:gs>
                    <a:gs pos="100000">
                      <a:srgbClr val="707070"/>
                    </a:gs>
                  </a:gsLst>
                  <a:lin ang="4692859" scaled="1"/>
                </a:gradFill>
                <a:latin typeface="Impact" panose="020B0806030902050204" pitchFamily="34" charset="0"/>
              </a:rPr>
              <a:t>PEOPLE AGREE TO BE GOVERNED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61126"/>
                                        </p:tgtEl>
                                        <p:attrNameLst>
                                          <p:attrName>style.visibility</p:attrName>
                                        </p:attrNameLst>
                                      </p:cBhvr>
                                      <p:to>
                                        <p:strVal val="visible"/>
                                      </p:to>
                                    </p:set>
                                    <p:animEffect transition="in" filter="plus(in)">
                                      <p:cBhvr>
                                        <p:cTn id="7" dur="2000"/>
                                        <p:tgtEl>
                                          <p:spTgt spid="261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261127"/>
                                        </p:tgtEl>
                                        <p:attrNameLst>
                                          <p:attrName>style.visibility</p:attrName>
                                        </p:attrNameLst>
                                      </p:cBhvr>
                                      <p:to>
                                        <p:strVal val="visible"/>
                                      </p:to>
                                    </p:set>
                                    <p:animEffect transition="in" filter="plus(in)">
                                      <p:cBhvr>
                                        <p:cTn id="12" dur="2000"/>
                                        <p:tgtEl>
                                          <p:spTgt spid="26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3" name="Picture 5">
            <a:extLst>
              <a:ext uri="{FF2B5EF4-FFF2-40B4-BE49-F238E27FC236}">
                <a16:creationId xmlns:a16="http://schemas.microsoft.com/office/drawing/2014/main" id="{E6B4EB01-DD42-91DE-4537-82555DE48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52959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63175" name="Picture 7">
            <a:extLst>
              <a:ext uri="{FF2B5EF4-FFF2-40B4-BE49-F238E27FC236}">
                <a16:creationId xmlns:a16="http://schemas.microsoft.com/office/drawing/2014/main" id="{ED484AD9-993D-0827-36BE-352094677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19200"/>
            <a:ext cx="2511425" cy="3962400"/>
          </a:xfrm>
          <a:prstGeom prst="rect">
            <a:avLst/>
          </a:prstGeom>
          <a:noFill/>
          <a:extLst>
            <a:ext uri="{909E8E84-426E-40DD-AFC4-6F175D3DCCD1}">
              <a14:hiddenFill xmlns:a14="http://schemas.microsoft.com/office/drawing/2010/main">
                <a:solidFill>
                  <a:srgbClr val="FFFFFF"/>
                </a:solidFill>
              </a14:hiddenFill>
            </a:ext>
          </a:extLst>
        </p:spPr>
      </p:pic>
      <p:sp>
        <p:nvSpPr>
          <p:cNvPr id="263176" name="WordArt 8">
            <a:extLst>
              <a:ext uri="{FF2B5EF4-FFF2-40B4-BE49-F238E27FC236}">
                <a16:creationId xmlns:a16="http://schemas.microsoft.com/office/drawing/2014/main" id="{F1583D2A-2BDD-5206-F673-07C6F8E70A3A}"/>
              </a:ext>
            </a:extLst>
          </p:cNvPr>
          <p:cNvSpPr>
            <a:spLocks noChangeArrowheads="1" noChangeShapeType="1" noTextEdit="1"/>
          </p:cNvSpPr>
          <p:nvPr/>
        </p:nvSpPr>
        <p:spPr bwMode="auto">
          <a:xfrm>
            <a:off x="533400" y="5029200"/>
            <a:ext cx="6010275" cy="952500"/>
          </a:xfrm>
          <a:prstGeom prst="rect">
            <a:avLst/>
          </a:prstGeom>
        </p:spPr>
        <p:txBody>
          <a:bodyPr wrap="none" fromWordArt="1">
            <a:prstTxWarp prst="textDoubleWave1">
              <a:avLst>
                <a:gd name="adj1" fmla="val 6500"/>
                <a:gd name="adj2" fmla="val 0"/>
              </a:avLst>
            </a:prstTxWarp>
          </a:bodyPr>
          <a:lstStyle/>
          <a:p>
            <a:pPr algn="ctr"/>
            <a:r>
              <a:rPr lang="en-GB" sz="5400" kern="1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A SUDDEN REVOLUTION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63175"/>
                                        </p:tgtEl>
                                        <p:attrNameLst>
                                          <p:attrName>style.visibility</p:attrName>
                                        </p:attrNameLst>
                                      </p:cBhvr>
                                      <p:to>
                                        <p:strVal val="visible"/>
                                      </p:to>
                                    </p:set>
                                    <p:animEffect transition="in" filter="randombar(horizontal)">
                                      <p:cBhvr>
                                        <p:cTn id="7" dur="5000"/>
                                        <p:tgtEl>
                                          <p:spTgt spid="263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3176"/>
                                        </p:tgtEl>
                                        <p:attrNameLst>
                                          <p:attrName>style.visibility</p:attrName>
                                        </p:attrNameLst>
                                      </p:cBhvr>
                                      <p:to>
                                        <p:strVal val="visible"/>
                                      </p:to>
                                    </p:set>
                                    <p:animEffect transition="in" filter="checkerboard(across)">
                                      <p:cBhvr>
                                        <p:cTn id="12" dur="5000"/>
                                        <p:tgtEl>
                                          <p:spTgt spid="263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11F5ED2C-F1E0-A331-CE65-6D91AFC3404A}"/>
              </a:ext>
            </a:extLst>
          </p:cNvPr>
          <p:cNvSpPr>
            <a:spLocks noGrp="1" noChangeArrowheads="1"/>
          </p:cNvSpPr>
          <p:nvPr>
            <p:ph type="title"/>
          </p:nvPr>
        </p:nvSpPr>
        <p:spPr/>
        <p:txBody>
          <a:bodyPr/>
          <a:lstStyle/>
          <a:p>
            <a:r>
              <a:rPr lang="en-US" altLang="en-US"/>
              <a:t>AMERICAN REVOLUTION</a:t>
            </a:r>
          </a:p>
        </p:txBody>
      </p:sp>
      <p:sp>
        <p:nvSpPr>
          <p:cNvPr id="264195" name="Rectangle 3">
            <a:extLst>
              <a:ext uri="{FF2B5EF4-FFF2-40B4-BE49-F238E27FC236}">
                <a16:creationId xmlns:a16="http://schemas.microsoft.com/office/drawing/2014/main" id="{005D3562-A920-0DB0-CFC3-40BBD7410C78}"/>
              </a:ext>
            </a:extLst>
          </p:cNvPr>
          <p:cNvSpPr>
            <a:spLocks noGrp="1" noChangeArrowheads="1"/>
          </p:cNvSpPr>
          <p:nvPr>
            <p:ph type="body" idx="1"/>
          </p:nvPr>
        </p:nvSpPr>
        <p:spPr/>
        <p:txBody>
          <a:bodyPr/>
          <a:lstStyle/>
          <a:p>
            <a:endParaRPr lang="en-GB" altLang="en-US"/>
          </a:p>
        </p:txBody>
      </p:sp>
      <p:pic>
        <p:nvPicPr>
          <p:cNvPr id="264197" name="Picture 5">
            <a:extLst>
              <a:ext uri="{FF2B5EF4-FFF2-40B4-BE49-F238E27FC236}">
                <a16:creationId xmlns:a16="http://schemas.microsoft.com/office/drawing/2014/main" id="{5A3FA18E-4A3D-0E88-0E4A-16F5FC7E8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5791200" cy="467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70D73926-B9F5-36F4-5F6F-E941C004E67C}"/>
              </a:ext>
            </a:extLst>
          </p:cNvPr>
          <p:cNvSpPr>
            <a:spLocks noGrp="1" noChangeArrowheads="1"/>
          </p:cNvSpPr>
          <p:nvPr>
            <p:ph type="title"/>
          </p:nvPr>
        </p:nvSpPr>
        <p:spPr/>
        <p:txBody>
          <a:bodyPr/>
          <a:lstStyle/>
          <a:p>
            <a:r>
              <a:rPr lang="en-US" altLang="en-US" sz="4000">
                <a:latin typeface="Goudy Old Style" panose="02020502050305020303" pitchFamily="18" charset="0"/>
              </a:rPr>
              <a:t>THE END</a:t>
            </a:r>
          </a:p>
        </p:txBody>
      </p:sp>
      <p:sp>
        <p:nvSpPr>
          <p:cNvPr id="265220" name="WordArt 4">
            <a:extLst>
              <a:ext uri="{FF2B5EF4-FFF2-40B4-BE49-F238E27FC236}">
                <a16:creationId xmlns:a16="http://schemas.microsoft.com/office/drawing/2014/main" id="{8524D835-5BF6-693D-C0D0-60536B0D46DB}"/>
              </a:ext>
            </a:extLst>
          </p:cNvPr>
          <p:cNvSpPr>
            <a:spLocks noChangeArrowheads="1" noChangeShapeType="1" noTextEdit="1"/>
          </p:cNvSpPr>
          <p:nvPr/>
        </p:nvSpPr>
        <p:spPr bwMode="auto">
          <a:xfrm>
            <a:off x="1447800" y="1981200"/>
            <a:ext cx="6400800" cy="35814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GOOD LUCK</a:t>
            </a:r>
          </a:p>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YOU CAN DO IT!!!</a:t>
            </a:r>
          </a:p>
        </p:txBody>
      </p:sp>
      <p:pic>
        <p:nvPicPr>
          <p:cNvPr id="265222" name="Picture 6">
            <a:extLst>
              <a:ext uri="{FF2B5EF4-FFF2-40B4-BE49-F238E27FC236}">
                <a16:creationId xmlns:a16="http://schemas.microsoft.com/office/drawing/2014/main" id="{DC1A8226-A150-B016-CDCF-7086EA919D92}"/>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4071938" y="3384550"/>
            <a:ext cx="1000125" cy="96202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a:extLst>
              <a:ext uri="{FF2B5EF4-FFF2-40B4-BE49-F238E27FC236}">
                <a16:creationId xmlns:a16="http://schemas.microsoft.com/office/drawing/2014/main" id="{16F3A69B-F988-E732-6A1E-C731C78997AC}"/>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F7C9384-1CBB-EEDD-59A2-C0677E98B74E}"/>
              </a:ext>
            </a:extLst>
          </p:cNvPr>
          <p:cNvSpPr>
            <a:spLocks noGrp="1" noRot="1" noChangeArrowheads="1"/>
          </p:cNvSpPr>
          <p:nvPr>
            <p:ph type="title"/>
          </p:nvPr>
        </p:nvSpPr>
        <p:spPr/>
        <p:txBody>
          <a:bodyPr/>
          <a:lstStyle/>
          <a:p>
            <a:r>
              <a:rPr lang="en-US" altLang="en-US"/>
              <a:t>King Menes has a powerful family</a:t>
            </a:r>
          </a:p>
        </p:txBody>
      </p:sp>
      <p:sp>
        <p:nvSpPr>
          <p:cNvPr id="45059" name="Rectangle 3">
            <a:extLst>
              <a:ext uri="{FF2B5EF4-FFF2-40B4-BE49-F238E27FC236}">
                <a16:creationId xmlns:a16="http://schemas.microsoft.com/office/drawing/2014/main" id="{B413C22D-FEBD-2DAE-09DA-914B6B033D6F}"/>
              </a:ext>
            </a:extLst>
          </p:cNvPr>
          <p:cNvSpPr>
            <a:spLocks noGrp="1" noRot="1" noChangeArrowheads="1"/>
          </p:cNvSpPr>
          <p:nvPr>
            <p:ph type="body" idx="1"/>
          </p:nvPr>
        </p:nvSpPr>
        <p:spPr/>
        <p:txBody>
          <a:bodyPr/>
          <a:lstStyle/>
          <a:p>
            <a:endParaRPr lang="en-GB" altLang="en-US"/>
          </a:p>
        </p:txBody>
      </p:sp>
      <p:pic>
        <p:nvPicPr>
          <p:cNvPr id="45061" name="Picture 5">
            <a:extLst>
              <a:ext uri="{FF2B5EF4-FFF2-40B4-BE49-F238E27FC236}">
                <a16:creationId xmlns:a16="http://schemas.microsoft.com/office/drawing/2014/main" id="{E9BFBE44-B07D-F976-5D0F-360C70CE9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05000"/>
            <a:ext cx="545465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3816 0.29417 L -0.1316 -0.03886 " pathEditMode="relative" rAng="0" ptsTypes="AA">
                                      <p:cBhvr>
                                        <p:cTn id="6" dur="2000" fill="hold"/>
                                        <p:tgtEl>
                                          <p:spTgt spid="45061"/>
                                        </p:tgtEl>
                                        <p:attrNameLst>
                                          <p:attrName>ppt_x</p:attrName>
                                          <p:attrName>ppt_y</p:attrName>
                                        </p:attrNameLst>
                                      </p:cBhvr>
                                      <p:rCtr x="12500" y="-166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BE47205-C263-08C7-7B42-B347B1648E89}"/>
              </a:ext>
            </a:extLst>
          </p:cNvPr>
          <p:cNvSpPr>
            <a:spLocks noGrp="1" noChangeArrowheads="1"/>
          </p:cNvSpPr>
          <p:nvPr>
            <p:ph type="body" idx="4294967295"/>
          </p:nvPr>
        </p:nvSpPr>
        <p:spPr>
          <a:xfrm>
            <a:off x="0" y="1600200"/>
            <a:ext cx="8540750" cy="4498975"/>
          </a:xfrm>
        </p:spPr>
        <p:txBody>
          <a:bodyPr/>
          <a:lstStyle/>
          <a:p>
            <a:r>
              <a:rPr lang="en-US" altLang="en-US"/>
              <a:t>Ancient Religions </a:t>
            </a:r>
          </a:p>
        </p:txBody>
      </p:sp>
      <p:pic>
        <p:nvPicPr>
          <p:cNvPr id="63493" name="Picture 5" descr="16th century Christian view of Genesis: God  creates Adam. The concept of God as a singular patriarchal 'Father [of all creation]' is common in Western culture (Abrahamic) monotheism. (Michelangelo, Sistine Chapel)">
            <a:hlinkClick r:id="rId4" tooltip="16th century Christian view of Genesis: God  creates Adam. The concept of God as a singular patriarchal 'Father [of all creation]' is common in Western culture (Abrahamic) monotheism. (Michelangelo, Sistine Chapel)"/>
            <a:extLst>
              <a:ext uri="{FF2B5EF4-FFF2-40B4-BE49-F238E27FC236}">
                <a16:creationId xmlns:a16="http://schemas.microsoft.com/office/drawing/2014/main" id="{6DCB5F51-0C5F-E58D-798F-845B3A7AF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78050"/>
            <a:ext cx="3505200" cy="2622550"/>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a:extLst>
              <a:ext uri="{FF2B5EF4-FFF2-40B4-BE49-F238E27FC236}">
                <a16:creationId xmlns:a16="http://schemas.microsoft.com/office/drawing/2014/main" id="{CD984467-586D-DBA6-99EF-827B2BBD69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33600"/>
            <a:ext cx="2362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3496" name="Text Box 8">
            <a:extLst>
              <a:ext uri="{FF2B5EF4-FFF2-40B4-BE49-F238E27FC236}">
                <a16:creationId xmlns:a16="http://schemas.microsoft.com/office/drawing/2014/main" id="{AE8A5729-01E4-6677-6048-0101C7B87807}"/>
              </a:ext>
            </a:extLst>
          </p:cNvPr>
          <p:cNvSpPr txBox="1">
            <a:spLocks noChangeArrowheads="1"/>
          </p:cNvSpPr>
          <p:nvPr/>
        </p:nvSpPr>
        <p:spPr bwMode="auto">
          <a:xfrm>
            <a:off x="3048000" y="28194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en-US" altLang="en-US" sz="3600"/>
              <a:t>VS.</a:t>
            </a:r>
          </a:p>
        </p:txBody>
      </p:sp>
      <p:sp>
        <p:nvSpPr>
          <p:cNvPr id="63497" name="Text Box 9">
            <a:extLst>
              <a:ext uri="{FF2B5EF4-FFF2-40B4-BE49-F238E27FC236}">
                <a16:creationId xmlns:a16="http://schemas.microsoft.com/office/drawing/2014/main" id="{A1EC02E3-3467-20E3-3124-56A058466D20}"/>
              </a:ext>
            </a:extLst>
          </p:cNvPr>
          <p:cNvSpPr txBox="1">
            <a:spLocks noChangeArrowheads="1"/>
          </p:cNvSpPr>
          <p:nvPr/>
        </p:nvSpPr>
        <p:spPr bwMode="auto">
          <a:xfrm>
            <a:off x="5410200" y="5181600"/>
            <a:ext cx="335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HEBREWS</a:t>
            </a: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68AD27F1-50CF-BFFD-AE4D-566F3C60BB7F}"/>
              </a:ext>
            </a:extLst>
          </p:cNvPr>
          <p:cNvSpPr>
            <a:spLocks noGrp="1" noChangeArrowheads="1"/>
          </p:cNvSpPr>
          <p:nvPr>
            <p:ph/>
          </p:nvPr>
        </p:nvSpPr>
        <p:spPr/>
        <p:txBody>
          <a:bodyPr/>
          <a:lstStyle/>
          <a:p>
            <a:endParaRPr lang="en-GB" altLang="en-US"/>
          </a:p>
        </p:txBody>
      </p:sp>
      <p:pic>
        <p:nvPicPr>
          <p:cNvPr id="65546" name="Picture 10">
            <a:extLst>
              <a:ext uri="{FF2B5EF4-FFF2-40B4-BE49-F238E27FC236}">
                <a16:creationId xmlns:a16="http://schemas.microsoft.com/office/drawing/2014/main" id="{C1AF8E8A-44AD-F4B9-F3FD-41FCA4B66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76600"/>
            <a:ext cx="411480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65548" name="Picture 12">
            <a:extLst>
              <a:ext uri="{FF2B5EF4-FFF2-40B4-BE49-F238E27FC236}">
                <a16:creationId xmlns:a16="http://schemas.microsoft.com/office/drawing/2014/main" id="{D061B5B7-BD05-1C10-8EEB-EF311E049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
            <a:ext cx="3067050" cy="43815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animEffect transition="in" filter="barn(inHorizontal)">
                                      <p:cBhvr>
                                        <p:cTn id="7"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a:extLst>
              <a:ext uri="{FF2B5EF4-FFF2-40B4-BE49-F238E27FC236}">
                <a16:creationId xmlns:a16="http://schemas.microsoft.com/office/drawing/2014/main" id="{5B1D1E8D-991F-3E82-EC86-2414F3495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
            <a:ext cx="4667250" cy="3619500"/>
          </a:xfrm>
          <a:prstGeom prst="rect">
            <a:avLst/>
          </a:prstGeom>
          <a:noFill/>
          <a:extLst>
            <a:ext uri="{909E8E84-426E-40DD-AFC4-6F175D3DCCD1}">
              <a14:hiddenFill xmlns:a14="http://schemas.microsoft.com/office/drawing/2010/main">
                <a:solidFill>
                  <a:srgbClr val="FFFFFF"/>
                </a:solidFill>
              </a14:hiddenFill>
            </a:ext>
          </a:extLst>
        </p:spPr>
      </p:pic>
      <p:sp>
        <p:nvSpPr>
          <p:cNvPr id="67590" name="Text Box 6">
            <a:extLst>
              <a:ext uri="{FF2B5EF4-FFF2-40B4-BE49-F238E27FC236}">
                <a16:creationId xmlns:a16="http://schemas.microsoft.com/office/drawing/2014/main" id="{4A063C0E-F644-FEBF-1851-3897201D3E28}"/>
              </a:ext>
            </a:extLst>
          </p:cNvPr>
          <p:cNvSpPr txBox="1">
            <a:spLocks noChangeArrowheads="1"/>
          </p:cNvSpPr>
          <p:nvPr/>
        </p:nvSpPr>
        <p:spPr bwMode="auto">
          <a:xfrm>
            <a:off x="685800" y="4343400"/>
            <a:ext cx="8001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t>Which religion believes in reincarnation?</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wedge">
                                      <p:cBhvr>
                                        <p:cTn id="7"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14.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5.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16.xml><?xml version="1.0" encoding="utf-8"?>
<a:themeOverride xmlns:a="http://schemas.openxmlformats.org/drawingml/2006/main">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17.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1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9.xml><?xml version="1.0" encoding="utf-8"?>
<a:themeOverride xmlns:a="http://schemas.openxmlformats.org/drawingml/2006/main">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themeOverride>
</file>

<file path=ppt/theme/themeOverride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0.xml><?xml version="1.0" encoding="utf-8"?>
<a:themeOverride xmlns:a="http://schemas.openxmlformats.org/drawingml/2006/main">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7.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9.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docProps/app.xml><?xml version="1.0" encoding="utf-8"?>
<Properties xmlns="http://schemas.openxmlformats.org/officeDocument/2006/extended-properties" xmlns:vt="http://schemas.openxmlformats.org/officeDocument/2006/docPropsVTypes">
  <Template>Profile</Template>
  <TotalTime>1241</TotalTime>
  <Words>1040</Words>
  <Application>Microsoft Office PowerPoint</Application>
  <PresentationFormat>On-screen Show (4:3)</PresentationFormat>
  <Paragraphs>245</Paragraphs>
  <Slides>59</Slides>
  <Notes>59</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59</vt:i4>
      </vt:variant>
    </vt:vector>
  </HeadingPairs>
  <TitlesOfParts>
    <vt:vector size="83" baseType="lpstr">
      <vt:lpstr>Arial</vt:lpstr>
      <vt:lpstr>Tahoma</vt:lpstr>
      <vt:lpstr>Times New Roman</vt:lpstr>
      <vt:lpstr>Wingdings</vt:lpstr>
      <vt:lpstr>Verdana</vt:lpstr>
      <vt:lpstr>Garamond</vt:lpstr>
      <vt:lpstr>Arial Black</vt:lpstr>
      <vt:lpstr>Castellar</vt:lpstr>
      <vt:lpstr>Goudy Old Style</vt:lpstr>
      <vt:lpstr>Curtain Call</vt:lpstr>
      <vt:lpstr>Profile</vt:lpstr>
      <vt:lpstr>Stream</vt:lpstr>
      <vt:lpstr>Compass</vt:lpstr>
      <vt:lpstr>Default Design</vt:lpstr>
      <vt:lpstr>Ocean</vt:lpstr>
      <vt:lpstr>Mountain Top</vt:lpstr>
      <vt:lpstr>Globe</vt:lpstr>
      <vt:lpstr>Balance</vt:lpstr>
      <vt:lpstr>Slit</vt:lpstr>
      <vt:lpstr>Fading Grid</vt:lpstr>
      <vt:lpstr>Glass Layers</vt:lpstr>
      <vt:lpstr>Digital Dots</vt:lpstr>
      <vt:lpstr>Textured</vt:lpstr>
      <vt:lpstr>Capsules</vt:lpstr>
      <vt:lpstr>World History Fall Final</vt:lpstr>
      <vt:lpstr>Prehistoric means before ____?</vt:lpstr>
      <vt:lpstr>PowerPoint Presentation</vt:lpstr>
      <vt:lpstr>Everyone starts to specialize their labor  </vt:lpstr>
      <vt:lpstr>Why do ancient civilizations settle near the river valleys?</vt:lpstr>
      <vt:lpstr>King Menes has a powerful family</vt:lpstr>
      <vt:lpstr>PowerPoint Presentation</vt:lpstr>
      <vt:lpstr>PowerPoint Presentation</vt:lpstr>
      <vt:lpstr>PowerPoint Presentation</vt:lpstr>
      <vt:lpstr>Olmecs in the Americas</vt:lpstr>
      <vt:lpstr>PowerPoint Presentation</vt:lpstr>
      <vt:lpstr>Phoenicians were good traders</vt:lpstr>
      <vt:lpstr>PowerPoint Presentation</vt:lpstr>
      <vt:lpstr>Mesopotamia</vt:lpstr>
      <vt:lpstr>The Afterlife !!!!</vt:lpstr>
      <vt:lpstr>Match the vocabulary</vt:lpstr>
      <vt:lpstr>PowerPoint Presentation</vt:lpstr>
      <vt:lpstr>PowerPoint Presentation</vt:lpstr>
      <vt:lpstr>The Roman Empire</vt:lpstr>
      <vt:lpstr>Julius Caesar</vt:lpstr>
      <vt:lpstr>PowerPoint Presentation</vt:lpstr>
      <vt:lpstr>DICTATOR</vt:lpstr>
      <vt:lpstr>REPUBLIC</vt:lpstr>
      <vt:lpstr>AQUEDUCTS- H20 TO THE CITY AND THE FARMS</vt:lpstr>
      <vt:lpstr>THE DECLINE OF THE ROMAN EMPIRE</vt:lpstr>
      <vt:lpstr>EXCOMMUNICATED</vt:lpstr>
      <vt:lpstr>NOBLE LANDS</vt:lpstr>
      <vt:lpstr>PowerPoint Presentation</vt:lpstr>
      <vt:lpstr>THE CRUSADES</vt:lpstr>
      <vt:lpstr>PowerPoint Presentation</vt:lpstr>
      <vt:lpstr>The late Middle Ages</vt:lpstr>
      <vt:lpstr>IVAN IV of RUSSIA</vt:lpstr>
      <vt:lpstr>MUSLIMS</vt:lpstr>
      <vt:lpstr>PowerPoint Presentation</vt:lpstr>
      <vt:lpstr>BERBERS</vt:lpstr>
      <vt:lpstr>HAIKU</vt:lpstr>
      <vt:lpstr>PowerPoint Presentation</vt:lpstr>
      <vt:lpstr>INCAS OF THE ANDES MTNS.</vt:lpstr>
      <vt:lpstr>PowerPoint Presentation</vt:lpstr>
      <vt:lpstr>MAYAN GODS OF </vt:lpstr>
      <vt:lpstr>MONGOLS </vt:lpstr>
      <vt:lpstr>PowerPoint Presentation</vt:lpstr>
      <vt:lpstr>CONSTANTINOPLE </vt:lpstr>
      <vt:lpstr>RENAISSANCE  </vt:lpstr>
      <vt:lpstr>PowerPoint Presentation</vt:lpstr>
      <vt:lpstr>EXPLORATIONS</vt:lpstr>
      <vt:lpstr>REFORMATION</vt:lpstr>
      <vt:lpstr>INQUISITIONS</vt:lpstr>
      <vt:lpstr>PETER THE GREAT</vt:lpstr>
      <vt:lpstr>PowerPoint Presentation</vt:lpstr>
      <vt:lpstr>PowerPoint Presentation</vt:lpstr>
      <vt:lpstr>JOHN LOCKE</vt:lpstr>
      <vt:lpstr>G.W. NAMED COMMANDER IN CHIEF (JUNE 1775)</vt:lpstr>
      <vt:lpstr>NEW LAWS + ALLIES = EMPIRE</vt:lpstr>
      <vt:lpstr>PowerPoint Presentation</vt:lpstr>
      <vt:lpstr>PowerPoint Presentation</vt:lpstr>
      <vt:lpstr>AMERICAN REVOLUTION</vt:lpstr>
      <vt:lpstr>THE END</vt:lpstr>
      <vt:lpstr>PowerPoint Presentation</vt:lpstr>
    </vt:vector>
  </TitlesOfParts>
  <Company>TVUSD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Fall Final</dc:title>
  <dc:creator>TVUSD</dc:creator>
  <cp:lastModifiedBy>Nayan GRIFFITHS</cp:lastModifiedBy>
  <cp:revision>85</cp:revision>
  <dcterms:created xsi:type="dcterms:W3CDTF">2008-01-13T19:37:20Z</dcterms:created>
  <dcterms:modified xsi:type="dcterms:W3CDTF">2023-06-06T09:59:00Z</dcterms:modified>
</cp:coreProperties>
</file>